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9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01" r:id="rId1"/>
  </p:sldMasterIdLst>
  <p:notesMasterIdLst>
    <p:notesMasterId r:id="rId45"/>
  </p:notesMasterIdLst>
  <p:handoutMasterIdLst>
    <p:handoutMasterId r:id="rId46"/>
  </p:handoutMasterIdLst>
  <p:sldIdLst>
    <p:sldId id="320" r:id="rId2"/>
    <p:sldId id="256" r:id="rId3"/>
    <p:sldId id="257" r:id="rId4"/>
    <p:sldId id="259" r:id="rId5"/>
    <p:sldId id="345" r:id="rId6"/>
    <p:sldId id="260" r:id="rId7"/>
    <p:sldId id="258" r:id="rId8"/>
    <p:sldId id="261" r:id="rId9"/>
    <p:sldId id="262" r:id="rId10"/>
    <p:sldId id="265" r:id="rId11"/>
    <p:sldId id="266" r:id="rId12"/>
    <p:sldId id="267" r:id="rId13"/>
    <p:sldId id="376" r:id="rId14"/>
    <p:sldId id="268" r:id="rId15"/>
    <p:sldId id="269" r:id="rId16"/>
    <p:sldId id="270" r:id="rId17"/>
    <p:sldId id="373" r:id="rId18"/>
    <p:sldId id="271" r:id="rId19"/>
    <p:sldId id="272" r:id="rId20"/>
    <p:sldId id="273" r:id="rId21"/>
    <p:sldId id="325" r:id="rId22"/>
    <p:sldId id="274" r:id="rId23"/>
    <p:sldId id="275" r:id="rId24"/>
    <p:sldId id="276" r:id="rId25"/>
    <p:sldId id="326" r:id="rId26"/>
    <p:sldId id="385" r:id="rId27"/>
    <p:sldId id="277" r:id="rId28"/>
    <p:sldId id="278" r:id="rId29"/>
    <p:sldId id="279" r:id="rId30"/>
    <p:sldId id="332" r:id="rId31"/>
    <p:sldId id="375" r:id="rId32"/>
    <p:sldId id="387" r:id="rId33"/>
    <p:sldId id="334" r:id="rId34"/>
    <p:sldId id="341" r:id="rId35"/>
    <p:sldId id="377" r:id="rId36"/>
    <p:sldId id="388" r:id="rId37"/>
    <p:sldId id="389" r:id="rId38"/>
    <p:sldId id="282" r:id="rId39"/>
    <p:sldId id="281" r:id="rId40"/>
    <p:sldId id="378" r:id="rId41"/>
    <p:sldId id="379" r:id="rId42"/>
    <p:sldId id="384" r:id="rId43"/>
    <p:sldId id="380" r:id="rId44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7">
          <p15:clr>
            <a:srgbClr val="A4A3A4"/>
          </p15:clr>
        </p15:guide>
        <p15:guide id="2" pos="5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0" autoAdjust="0"/>
    <p:restoredTop sz="80519" autoAdjust="0"/>
  </p:normalViewPr>
  <p:slideViewPr>
    <p:cSldViewPr snapToGrid="0">
      <p:cViewPr varScale="1">
        <p:scale>
          <a:sx n="72" d="100"/>
          <a:sy n="72" d="100"/>
        </p:scale>
        <p:origin x="2296" y="208"/>
      </p:cViewPr>
      <p:guideLst>
        <p:guide orient="horz" pos="697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32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85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85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85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fld id="{29E57153-A580-4B5E-9B53-6B87B5A1FB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4T18:23:02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1725 2761 16224,'2'-86'452,"-2"40"265,9-62 0,-7 88-339,-1-1 0,-1 0 1,-2-25-1,0 22-60,1 0 1,3-28-1,0 28-57,-2 0 1,-5-46-1,0-16 166,-10-96-32,4 95-258,-15-146 95,-7 95-122,2 16-43,12 37-12,-5 0 1,-37-90-1,36 106-25,14 44-8,-18-33 0,17 36-9,-16-41 1,19 41-3,-2 1 0,0-1 1,-1 1-1,-1 1 1,-1 1-1,-31-34 0,16 18 6,12 17 2,-1 0 0,-38-28 0,30 25-3,15 13 0,0 0 0,-21-9 0,23 12-4,0 0 1,0 0-1,0-1 0,1 0 0,-12-11 0,-63-52 100,80 65-101,-1 1 0,1 0 0,-1 0 0,0 0-1,0 0 1,0 1 0,0 0 0,-1-1 0,1 1 0,-1 1 0,1-1-1,-1 1 1,0 0 0,1 0 0,-1 0 0,0 1 0,0-1-1,0 1 1,0 0 0,1 1 0,-1-1 0,-8 3 0,-1 0 24,-1 0 0,1 1 1,1 1-1,-16 7 0,23-9-23,0 0 0,0 1 0,0 0 0,0 0 0,1 0 0,-1 0 0,1 1 0,1 0 0,-1 0 0,-6 10 0,8-12-2,1-1 0,0 1 1,-1-1-1,0 1 0,1-1 0,-1 0 1,0 0-1,0 0 0,0-1 1,0 1-1,-4 1 0,-21 14 51,17-7-38,0 0 1,1 1-1,0 1 1,1 0-1,0 0 1,1 1-1,-9 18 1,-21 27 49,30-48-52,-1 2 0,2-1 0,0 1-1,0 0 1,-4 14 0,9-21-15,0-1 0,0 1 0,0-1 0,-1 0 0,1 0 0,-1 0-1,-5 5 1,-22 32 155,30-41-160,-5 5 34,-8 2 51,13-7-84,-1 1 1,1-1-1,-1 0 1,0 0 0,1 1-1,-1-1 1,1 0-1,-1 0 1,0 0-1,1 0 1,-1 0 0,0 0-1,1 0 1,-1 0-1,0 0 1,1 0 0,-1 0-1,1 0 1,-1 0-1,0-1 1,1 1 0,-1 0-1,1 0 1,-1-1-1,1 1 1,-1 0-1,1-1 1,-1 1 0,1-1-1,-1 1 1,1 0-1,-1-1 1,1 1 0,-1-1-1,1 1 1,0-1-1,-1 0 1,1 0 0,-11-24 77,10 24-79,-3-15 23,1 0 0,0-1 0,1 1 0,0-23 0,2 24 3,-1-1 0,-1 1 0,0 0 0,-9-30 0,7 32-5,1 1 1,-3-25-1,5 28-13,0-1 0,-1 1 1,0 0-1,0 0 0,-1 0 1,-1 0-1,-4-10 0,2 7 4,1 0 0,1 0-1,0-1 1,-4-18-1,1 2 5,7 28-15,0-1-1,-1 1 1,1-1 0,0 0-1,-1 1 1,1-1 0,-1 1-1,1 0 1,-1-1-1,0 1 1,0-1 0,0 1-1,0 0 1,0 0 0,0 0-1,0-1 1,0 1-1,0 0 1,0 0 0,-3-1-1,-4-6 5,-5-14 11,1-1 0,1 0-1,-11-35 1,19 53-16,0 0-2,2-27 26,-8 3-13,0 19 4,9 10-15,0 0 1,-1 0-1,1 0 1,0 0-1,0 0 1,-1-1 0,1 1-1,0 0 1,0 0-1,-1 0 1,1 0-1,0 0 1,0 0-1,-1 1 1,1-1 0,0 0-1,0 0 1,-1 0-1,1 0 1,0 0-1,0 0 1,0 0 0,-1 0-1,1 0 1,0 1-1,0-1 1,0 0-1,-1 0 1,1 0-1,0 1 1,0-1 0,0 0-1,0 0 1,-1 0-1,1 1 1,0-1-1,0 1 1,-4 9 0,0 1-1,1 0 1,0 0 0,0 0-1,2 0 1,-1 0-1,1 1 1,1-1 0,0 1-1,3 17 1,-4 46 8,-5 13 12,5-47-9,-9 46 0,-57 242 46,61-290-48,-2 40 1,4-37 1,4-38-289,0 11 741,8 1-3801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0:58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24575,'0'4'0,"0"6"0,4 1 0,2 3 0,-1 3 0,-1 2 0,-1 4 0,3-3 0,1-1 0,-1-3-8191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1:5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197 877 24575,'10'-23'0,"-2"0"0,10-38 0,-12 36 0,2 1 0,16-40 0,7 6-912,2 2 0,3 1 0,70-82-1,-93 122 1157,2 1-1,0 0 0,0 1 0,2 1 1,-1 0-1,1 1 0,1 1 0,0 1 1,1 0-1,-1 1 0,2 1 0,-1 1 1,1 1-1,28-4 0,-34 7-243,6 0 0,0-1 0,0-1 0,0-1 0,-1 0 0,0-1 0,21-11 0,21-19 0,75-39 0,-119 68 0,0 0 0,0 1 0,1 0 0,0 2 0,0 0 0,25-2 0,-28 5 0,0 0 0,0 1 0,0 1 0,-1 0 0,1 1 0,0 1 0,-1 0 0,0 1 0,1 0 0,-1 1 0,-1 1 0,1 0 0,23 16 0,21 16 0,192 137 0,-22 36 0,-174-162 0,-27-25 0,39 43 0,-58-57 0,-1-1 0,0 2 0,-1-1 0,0 1 0,0 0 0,-1 0 0,0 0 0,5 21 0,-4 4 0,0 1 0,-3-1 0,-1 63 0,-21 110 0,15-184 0,-2 0 0,0 0 0,-2-1 0,0 0 0,-18 34 0,-2-9 0,-40 56 0,51-82 0,-2-1 0,0-1 0,-1-1 0,-1 0 0,0-2 0,-2 0 0,-27 15 0,-22 9 0,-79 33 0,96-51 0,-1-2 0,0-3 0,-2-2 0,0-3 0,-1-2 0,0-3 0,-1-3 0,0-2 0,-109-7 0,128 0 0,-232-23 0,242 20 0,-1-1 0,1-1 0,0-2 0,1-1 0,0-1 0,-39-22 0,61 28 0,-1 0 0,1-1 0,0 0 0,0 0 0,0 0 0,1-1 0,1-1 0,-12-17 0,1-4 0,-19-45 0,9 14 0,16 39 0,-49-110 0,53 113 0,2 1 0,0-1 0,1 0 0,1 0 0,-1-32 0,5 19 0,1 0 0,2 0 0,15-61 0,-15 83 0,-5 19 0,0-8 0,1 0 0,0 0 0,0 0 0,-1 0 0,1 0 0,0 0 0,-1 0 0,1 0 0,-1 0 0,1 0 0,-1 0 0,0-1 0,1 1 0,-1 0 0,0 0 0,0-1 0,1 1 0,-1 0 0,0-1 0,0 1 0,0-1 0,0 1 0,0-1 0,0 1 0,0-1 0,0 0 0,0 0 0,0 1 0,-2-1 0,-1-1 0,-1-1 0,1 0 0,-1 0 0,1 0 0,0 0 0,-1-1 0,1 1 0,0-1 0,1 0 0,-1-1 0,0 1 0,-4-7 0,-3-2 0,1 0 0,-13-23 0,12 19 0,2 0 0,0-1 0,1 0 0,1 0 0,0 0 0,1-1 0,-4-23 0,10 39 0,0 1 0,0-1 0,0 0 0,0 1 0,0-1 0,0 0 0,1 1 0,-1-1 0,1 0 0,-1 1 0,1-1 0,-1 0 0,1 1 0,0-1 0,0 1 0,0 0 0,0-1 0,0 1 0,3-3 0,-2 2 0,1 0 0,0 0 0,0 0 0,0 1 0,0-1 0,0 1 0,1 0 0,-1 0 0,5-1 0,8-1 0,0 1 0,0 1 0,24 1 0,-27 1 0,-1-1-341,0 0 0,0 2-1,17 3 1,-6 2-6485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2:06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1189 24575,'78'-380'0,"-37"163"0,-29 156 0,27-108 0,-33 149 0,2-1 0,0 1 0,1 1 0,1-1 0,24-33 0,-22 38 0,1 0 0,0 2 0,1-1 0,0 1 0,1 1 0,1 1 0,0 0 0,22-11 0,-11 9 0,1 2 0,0 0 0,0 2 0,50-10 0,3 8 0,0 4 0,157 5 0,-198 3 0,-5 0 0,47 5 0,-70-4 0,0 1 0,-1 0 0,1 1 0,-1 0 0,0 0 0,0 1 0,19 12 0,38 25 0,-28-18 0,62 50 0,8 17 0,95 88 0,-198-172 0,-1 0 0,1 0 0,-2 1 0,1 0 0,-1 0 0,0 0 0,0 1 0,-1 0 0,4 12 0,-6-14 0,0 0 0,-1 0 0,0 0 0,0 0 0,-1 0 0,0 0 0,0 0 0,-1 0 0,1 0 0,-2 0 0,1-1 0,-1 1 0,-4 11 0,-65 189 0,26-72 0,-67 222 0,105-338 0,0 0 0,-1 0 0,-1-1 0,0 0 0,-2 0 0,-20 26 0,-85 84 0,84-95 0,1 0 0,15-15 0,-1 0 0,0 0 0,-2-2 0,0 0 0,-1-2 0,0 0 0,-32 17 0,2-11 0,-1-2 0,-80 19 0,62-20 0,-97 29 0,-239 32 0,379-75 0,0 0 0,-1-2 0,-40-4 0,61 3 0,-1-1 0,1 0 0,0 0 0,1-1 0,-1 1 0,0-2 0,0 1 0,1 0 0,-1-1 0,1 0 0,0 0 0,0-1 0,0 1 0,0-1 0,1 0 0,-1-1 0,1 1 0,0-1 0,1 0 0,-6-7 0,0-9 0,1 0 0,1-1 0,1 0 0,1 0 0,1 0 0,1-1 0,-1-26 0,-7-46 0,-4 13 0,-1 0 0,3-2 0,-3-158 0,16 235 15,1-1 0,0 1 0,0-1 0,0 1 0,1 0 0,1 0 0,4-11 0,-6 15-102,1 0-1,0-1 1,0 1 0,0 0-1,0 0 1,1 0 0,-1 1-1,1-1 1,0 1-1,0-1 1,0 1 0,0 0-1,0 0 1,0 0 0,1 0-1,4-1 1,11-2-6739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2:1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24575,'0'5'0,"0"6"0,0 7 0,4-1 0,3 3 0,3 6 0,6 5 0,0 1 0,2-5 0,3-2 0,-2 0 0,0-5 0,-3-1 0,1 2 0,-3 1 0,1-3 0,-2-4-8191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3:0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24575,'9'8'0,"1"-1"0,-1 0 0,1 0 0,1-1 0,12 5 0,-11-5 0,1 1 0,-1 0 0,12 10 0,-20-14 0,-1 0 0,0 0 0,0 1 0,0-1 0,0 1 0,-1-1 0,1 1 0,-1 0 0,0 0 0,0 0 0,0 0 0,-1 0 0,3 9 0,-1 11 0,-1 0 0,-1 0 0,-1 0 0,-6 47 0,6-69 0,0 1 0,-1 0 0,1-1 0,-1 1 0,1 0 0,-1-1 0,0 1 0,0-1 0,0 1 0,0-1 0,-1 0 0,1 1 0,-1-1 0,1 0 0,-1 0 0,0 0 0,0 0 0,0 0 0,0 0 0,0-1 0,0 1 0,0-1 0,-1 1 0,1-1 0,-1 0 0,1 0 0,-1 0 0,1 0 0,-1-1 0,1 1 0,-1-1 0,0 1 0,1-1 0,-1 0 0,0 0 0,-3 0 0,-4-1 0,1-1 0,0 1 0,-1-2 0,1 1 0,0-1 0,0-1 0,0 1 0,0-2 0,-9-5 0,-132-98 0,171 126 0,31 32 0,-35-31 0,1-2 0,1 0 0,1-1 0,34 21 0,-44-31 0,0-2 0,1 1 0,0-1 0,11 2 0,-15-4 0,0-1 0,0 2 0,-1-1 0,1 0 0,0 1 0,-1 1 0,0-1 0,1 1 0,-2 0 0,1 0 0,9 9 0,-11 0-1365,-7-2-5461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2:11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24575,'10'0'0,"12"0"0,17 0 0,7 0 0,0 0 0,-3 0 0,-3 0 0,-5 4 0,-2 3 0,-3-1 0,-7 3 0,-1 1 0,-6-2-8191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2:1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24575,'0'9'0,"0"18"0,4 9 0,3 3 0,-1 0 0,-1-2 0,3-7 0,1 0 0,-2 15 0,4 5 0,-1 3 0,-2 2 0,-3 1 0,-1 2 0,-2-6 0,-1-6 0,-1-6 0,0-10-8191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2:2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24575,'5'0'0,"6"0"0,6 0 0,5 0 0,18 5 0,7 2 0,6-1 0,-3-1 0,-4-1 0,-5-2 0,-10-1-8191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2:2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24575,'5'0'0,"1"9"0,10 13 0,2 8 0,-2 3 0,-4 1 0,-4 0 0,-3-2 0,2 4 0,0 5 0,4 0 0,-1-1 0,-1-4 0,-3-2 0,-2 7 0,-1 6 0,-2-5-8191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3:15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1 545 24575,'17'-5'0,"79"-47"0,-2-4 0,104-81 0,-91 54 0,112-79 0,-208 155 0,0 0 0,0 0 0,1 1 0,0 1 0,0 0 0,14-4 0,-20 8 0,1 0 0,0 0 0,0 1 0,0 0 0,0 0 0,0 0 0,0 1 0,0 0 0,0 0 0,0 1 0,0 0 0,7 3 0,23 12 0,-2 1 0,0 2 0,-1 1 0,31 26 0,68 41 0,-115-78 0,1 0 0,1-2 0,-1 0 0,1-2 0,37 8 0,-13-8 0,1-2 0,55-1 0,98-13 0,-73 2 0,819 28 0,-889-16 0,-1 2 0,98 23 0,-138-25 0,1 0 0,-1 1 0,0 1 0,0 1 0,0 0 0,-1 0 0,0 2 0,-1-1 0,0 2 0,0-1 0,-1 2 0,0 0 0,-1 0 0,18 24 0,-22-22 0,1-1 0,-2 1 0,0 0 0,4 15 0,-4-11 0,1-1 0,10 22 0,16 39 105,-24-55-595,0-1 0,13 22 0,-9-23-6336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4T18:23:1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2327 1 15600,'0'0'5601,"-3"0"-5516,-2 0-70,4 0-12,0 0-1,-1 0 0,1 0 1,0 0-1,-1 0 1,1 0-1,0 1 0,0-1 1,-1 0-1,1 1 1,0-1-1,0 1 0,-1-1 1,1 1-1,-2 1 1,-35 40 222,-16 12-75,-2 14 6,54-65-146,-1 0-1,1-1 0,-1 1 1,0-1-1,1 1 0,-1-1 1,0 0-1,-1 0 0,1 0 1,0 0-1,-5 1 0,4-1 0,0-1-1,0 1 1,1 0 0,-1 1-1,1-1 1,-1 1 0,1-1-1,0 1 1,0 0-1,-3 4 1,0 2 17,-1-1-1,1 0 1,-1 0-1,-1-1 1,1 1-1,-1-2 1,0 1 0,-1-1-1,1-1 1,-20 10-1,23-12-12,1 0 1,-1 0-1,1 1 0,0-1 0,0 1 0,0 0 0,0 1 0,1-1 0,-1 0 0,-3 8 0,-20 23 90,-7-5-40,20-19-20,1 1 1,-18 22-1,8-8 26,-1-2 0,-2-1 0,0 0 0,-54 34 0,18-13 6,-134 89 205,91-65-142,-146 82 96,-28 19-44,206-117-139,18-11-22,-3-2-1,-65 32 0,117-68-28,-33 15 5,2 1-1,0 2 1,-48 37-1,30-18-4,44-34 0,-1-5 0,1-1 2,7 1 3,-5 0-4,-2-7-1,3-3 0,-3-3 0,9 10 0,1 1 0,-1-1 0,1 0 0,0 0 0,0 0 0,-1 0 0,1-1 0,1 1 0,-1 0 0,0 0 0,1-1 0,-1-2 0,-2-6 0,-2 2 0,3 4 0,-1-1 0,1 0 0,0 1 0,0-1 0,1 0 0,0 0 0,-1-11 0,1 6 0,1 2 0,0 1 0,-2-1 0,-7 3 0,-1 8 0,9-2 0,0 0 0,0 1 0,0-1 0,0 1 0,0-1 0,0 1 0,0-1 0,1 1 0,-1 0 0,0-1 0,0 1 0,1 0 0,-1 0 0,0-1 0,1 1 0,-1 0 0,1 0 0,-1 0 0,1 0 0,0 0 0,-1 0 0,1 0 0,0 0 0,-1 0 0,1 0 0,0 2 0,0-2 0,-2 6 0,0 0 0,1 0 0,0 0 0,1 0 0,0 0 0,0 0 0,0 0 0,1 0 0,0 0 0,0 0 0,0 0 0,1 0 0,0 0 0,1-1 0,4 10 0,0-3 0,0 0 0,1-1 0,0 0 0,1-1 0,0 1 0,16 13 0,-20-20 4,1-1-1,0 0 1,0 0-1,0-1 0,1 0 1,-1 0-1,1 0 1,0-1-1,0 0 0,-1 0 1,1-1-1,0 0 1,1 0-1,12-1 1,30-5-3004,-21-2-11739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3:2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2927 249 24575,'-10'8'0,"0"0"0,0-1 0,0 0 0,-1-1 0,0-1 0,-1 1 0,-19 5 0,-18 9 0,-26 15 0,-148 62 0,169-77 0,0-2 0,-78 14 0,-11-7 0,-284 12 0,85-39 0,317-1 0,0 0 0,0-2 0,1-1 0,0 0 0,0-2 0,-34-16 0,9 5 0,-80-22 0,-210-39 0,114 31 0,210 45 0,0 0 0,1-1 0,-1-1 0,1 0 0,1-1 0,-1-1 0,1 0 0,0-1 0,-11-10 0,3-1 0,1 0 0,1-1 0,-31-47 0,22 29-682,-34-35-1,37 47-6143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3:4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0 325 24575,'7'1'0,"0"0"0,-1 1 0,1 0 0,-1 0 0,1 0 0,-1 1 0,0 0 0,0 0 0,0 0 0,6 5 0,29 14 0,-35-19 0,0 1 0,0-1 0,0 2 0,-1-1 0,10 10 0,-12-11 0,0 1 0,0-1 0,0 0 0,1 0 0,-1 0 0,1-1 0,0 1 0,-1-1 0,1 0 0,0 0 0,0 0 0,1-1 0,-1 0 0,7 2 0,-9-3 0,-1 0 0,0-1 0,0 1 0,0-1 0,0 1 0,0-1 0,0 1 0,1-1 0,-1 0 0,-1 1 0,1-1 0,0 0 0,0 0 0,0 0 0,0 0 0,0 1 0,-1-1 0,1 0 0,0-1 0,-1 1 0,1 0 0,-1 0 0,0 0 0,1 0 0,0-2 0,6-33 0,-7 32 0,1-22 18,-1 0 0,-1 0 0,-2 0 0,0 1 0,-2-1 0,-11-33-1,7 21-762,-9-64 0,16 72-6081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4:0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232 247 24575,'14'-1'0,"1"0"0,-1-1 0,0-1 0,0 0 0,0-1 0,24-9 0,78-45 0,-66 31 0,6-3 0,1 3 0,2 2 0,77-21 0,-123 43 0,-1 2 0,1-1 0,0 2 0,0 0 0,0 0 0,-1 1 0,1 1 0,0 0 0,-1 1 0,20 6 0,11 7 0,66 34 0,-48-20 0,22 3 0,20 11 0,-98-41 0,0 0 0,0 0 0,0 1 0,-1 0 0,1 0 0,-1 0 0,0 0 0,0 1 0,0-1 0,-1 1 0,0 0 0,0 0 0,0 0 0,0 1 0,-1-1 0,0 1 0,0-1 0,-1 1 0,1 0 0,0 10 0,0 9 0,-1-1 0,-2 1 0,-5 43 0,0-5 0,4-20 0,2-6 0,-3-1 0,0 0 0,-11 43 0,11-68 0,0 0 0,-1-1 0,0 1 0,-1-1 0,0 0 0,-1 0 0,0-1 0,0 0 0,-1 0 0,0 0 0,-1-1 0,0 0 0,0 0 0,-15 11 0,-22 9 0,-75 34 0,71-38 0,-69 44 0,112-64 0,-27 19 0,-47 25 0,66-42 0,1 0 0,-1 0 0,0-2 0,-1 0 0,1 0 0,-1-1 0,-16 0 0,-22 1 0,1-1 0,1 2 0,-70 16 0,88-13 0,-1-1 0,0-2 0,0-1 0,0-2 0,0-1 0,-1-2 0,-51-7 0,79 6 0,0 0 0,1 0 0,0 0 0,-1-1 0,1 0 0,0 0 0,0-1 0,1 1 0,-1-1 0,1-1 0,0 1 0,0-1 0,0 0 0,0 0 0,1 0 0,0-1 0,0 1 0,1-1 0,-1 0 0,1 0 0,0 0 0,1-1 0,-3-9 0,-1-6 0,1 0 0,1-1 0,1 1 0,0-1 0,3-40 0,0 55 0,21-366 0,-20 368 0,0-9 0,0 0 0,2 0 0,-1 0 0,2 1 0,0-1 0,1 1 0,0 0 0,1 0 0,15-26 0,3 5 40,1 0 0,34-36 0,-50 62-164,0 0 0,0 1 1,1 0-1,0 0 0,1 1 0,-1 0 1,2 1-1,-1 0 0,0 1 0,1 0 1,23-6-1,-13 8-6702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4:15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341 399 24575,'76'-42'0,"81"-59"0,-149 96 0,25-15 0,0 2 0,1 2 0,62-21 0,34-16 0,-68 16 0,-40 24 0,0 0 0,44-19 0,-60 30 0,0 0 0,0 0 0,0 0 0,1 1 0,-1 0 0,1 0 0,-1 1 0,1-1 0,-1 2 0,1-1 0,-1 1 0,0 0 0,1 0 0,-1 0 0,0 1 0,7 3 0,15 10 0,-1 2 0,-1 0 0,-1 2 0,33 31 0,-20-18 0,-13-11 0,-2-2 0,-1 0 0,26 29 0,-42-41 0,-1 1 0,1-1 0,-1 1 0,0 0 0,-1 1 0,0-1 0,0 1 0,-1 0 0,0 0 0,0 0 0,1 13 0,26 122 0,-3-12 0,-24-111 0,-1 0 0,-1 0 0,-1 1 0,-3 27 0,-2-14 0,-3-1 0,0 0 0,-15 38 0,-48 93 0,52-123 0,15-30 0,-2 0 0,1-1 0,-1 0 0,-1 0 0,0 0 0,-1-1 0,0 0 0,0 0 0,-1-1 0,0 0 0,-1-1 0,0 0 0,0 0 0,-1-1 0,0 0 0,-16 7 0,-38 12 0,-1-3 0,0-3 0,-2-2 0,0-4 0,-1-3 0,-114 5 0,122-13 0,6 0 0,0-3 0,-63-6 0,111 4 0,0 1 0,0-1 0,0 0 0,1-1 0,-1 0 0,1 0 0,0 0 0,0-1 0,0 1 0,0-2 0,1 1 0,-1-1 0,-7-8 0,-3-6 0,1-1 0,-20-32 0,11 15 0,-13-17 0,-115-185 0,138 211 0,0 0 0,2 0 0,1-1 0,1-1 0,2 0 0,1 0 0,-3-33 0,9 44 0,1 1 0,1-1 0,0 1 0,1 0 0,2-1 0,4-18 0,-4 26 0,-1-1 0,2 0 0,-1 1 0,1 0 0,1 0 0,0 0 0,1 1 0,0 0 0,1 0 0,8-9 0,-10 14 0,0 0 0,0 1 0,0 0 0,1 0 0,-1 1 0,1-1 0,0 2 0,13-5 0,63-9 0,-62 13 0,-1 0 0,29-10 0,17-15-1365,-40 14-5461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4:33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117 112 24575,'24'-1'0,"0"-1"0,27-6 0,18-2 0,62-5 0,123-6 0,-51 18 0,270 29 0,-470-25 0,1-1 0,0 1 0,-1-1 0,1 1 0,0 0 0,-1 0 0,1 1 0,-1-1 0,0 1 0,1 0 0,4 4 0,-3-2 0,-1 1 0,0 0 0,-1 0 0,1 0 0,-1 0 0,0 1 0,4 9 0,108 277 0,-61-150 0,-27-74 0,65 196 0,-90-256 0,0 0 0,-1 1 0,0-1 0,0 1 0,-1-1 0,0 1 0,0-1 0,-1 1 0,0-1 0,-1 1 0,0-1 0,0 0 0,-1 0 0,0 0 0,0 0 0,-1 0 0,0-1 0,0 1 0,-1-1 0,-7 8 0,-3 2 0,-1 0 0,-1-2 0,-1 0 0,0 0 0,-1-2 0,-27 14 0,-10 7 0,2 2 0,1 2 0,-80 77 0,123-105 0,0-1 0,-1 0 0,1 0 0,-2-1 0,1 0 0,-1-1 0,0 0 0,-1-1 0,1-1 0,-1 0 0,-17 4 0,-25 6 0,-96 19 0,129-31 0,0 0 0,0-2 0,-1-1 0,-42-4 0,-135-21 0,172 20 0,0-1 0,1-1 0,-1-2 0,-33-15 0,2 1 0,49 19 0,1 0 0,0-1 0,0 0 0,1 0 0,-1-1 0,1 0 0,0-1 0,1 0 0,0 0 0,0 0 0,0-1 0,1 0 0,-9-15 0,-2-9 0,1 0 0,-18-54 0,14 33 0,4 13 0,2 0 0,2-1 0,1-1 0,3 0 0,1-1 0,-2-71 0,10 103 0,0 0 0,0 0 0,2-1 0,-1 1 0,1 0 0,0 1 0,7-14 0,39-69 0,-35 69 0,15-26 0,38-50 0,-54 83 0,1 1 0,0 0 0,2 1 0,-1 0 0,2 2 0,23-16 0,-25 19 0,-1-1 0,0 0 0,-1 0 0,-1-2 0,13-14 0,48-72 0,-23 30 0,-22 31-1365,-5 7-5461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4:3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24575,'10'0'0,"7"0"0,7 0 0,3 0 0,2 0 0,1 0 0,0 0 0,0 0 0,4 0 0,2 0 0,-2 0 0,0 0 0,-2 0 0,-2 0 0,-5 0-8191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4:4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24575,'4'5'0,"3"7"0,-1 10 0,-1 6 0,-2 4 0,-1 1 0,-1-1 0,0 5 0,-1 0 0,0-1 0,-1-3 0,1 0 0,0 2 0,-5 0 0,-2 0 0,1-2 0,2-7-8191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4:4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24575,'0'4'0,"0"8"0,0 5 0,0 5 0,0 4 0,0 2 0,0 1 0,0-5-8191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4:4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24575,'0'-1'0,"0"0"0,1 0 0,-1 0 0,0 0 0,1 0 0,-1 0 0,1 0 0,-1 0 0,1 0 0,0 1 0,-1-1 0,1 0 0,0 0 0,0 1 0,-1-1 0,1 0 0,0 1 0,0-1 0,0 1 0,0-1 0,0 1 0,0-1 0,0 1 0,0 0 0,0-1 0,0 1 0,2 0 0,32-6 0,-31 6 0,193-7 27,-142 8-375,0-2 0,0-3 0,105-21 0,-125 15-6478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4:5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24575,'0'5'0,"0"6"0,0 6 0,0 6 0,0 7 0,0 4 0,0 1 0,-5 4 0,-2 1 0,1-3 0,1 3 0,1-1 0,-3-7 0,-1-4 0,2-2 0,1-1 0,2-4-8191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4T18:24:17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1638 0 12824,'0'0'385,"2"4"-60,0-1-247,-2-2-50,0 0 0,1 0 0,-1 0 0,0 0-1,1 0 1,-1-1 0,1 1 0,-1 0 0,1 0 0,0-1 0,-1 1 0,1 0 0,0-1 0,-1 1 0,1 0 0,0-1 0,0 1 0,0-1 0,-1 1-1,1-1 1,0 0 0,0 1 0,3-1 1343,-35 10-1350,-8-6-19,9-3 13,21 0-5,0-1 1,0 1-1,0 0 1,0 1 0,-12 3-1,17-4 0,0 0 0,0 0 0,0-1-1,-1 1 1,1-1 0,0 0 0,0 0-1,0-1 1,-1 1 0,-6-2 0,7 0 15,-1 2 1,0-1 0,0 0-1,0 1 1,0 0 0,1 0-1,-1 1 1,0-1 0,-5 2-1,-35 11 121,20-7 62,0 1-1,1 1 1,0 1 0,-30 17-1,37-17-92,0 0 1,-28 8-1,24-9 12,-32 16 0,-98 54 349,8-10-296,126-60-172,2-1-2,0 1 0,0 0-1,-17 14 1,27-18-5,-1-1-1,1 0 1,-1 0 0,0 0-1,-9 3 1,8-3 0,1-1-1,0 1 1,0 0-1,-11 8 0,8-6 0,0 0 0,-1 0 0,1 0 0,-1-1 0,-10 2 0,8-4-1,-15 8-8,23-10-5,-1-4-2,4 4 15,1-1 0,-1 1 0,0 0 0,1-1 0,-1 1 0,0 0 0,0 0 0,1 0 0,-1 0-1,0 0 1,1 0 0,-1 0 0,0 0 0,0 0 0,1 0 0,-1 0 0,0 0 0,1 0 0,-1 0-1,0 1 1,0-1 0,1 0 0,-1 1 0,1-1 0,-1 0 0,0 1 0,1-1 0,-2 2-1,0-1 1,1 0 0,-1 0-1,0 0 1,0 0 0,0 0-1,0-1 1,0 1 0,0 0-1,0-1 1,0 0 0,-5 1-1,2-1 2,0 1-1,0 0 1,0 1-1,1-1 1,-1 1-1,0 0 1,0 0-1,1 0 0,-1 1 1,1 0-1,0 0 1,0 0-1,-5 4 1,2-1-1,-63 61 1,11 3 27,47-61-14,2-3 3,1 5 2,1-6 4,-11 1 180,25-20-57,0 5-174,96-151 185,-94 147-132,1 0 1,1 1-1,0 0 1,17-16-1,-13 14 57,0-1-1,14-19 1,-11 12-5,-13 17-51,0-1-1,0 1 1,0-1-1,-1 0 1,1 0-1,-1 0 0,3-9 1,-5 12-9,0 0 0,0 1 0,1-1 1,-1 1-1,1-1 0,-1 1 0,1 0 1,0-1-1,0 1 0,0 0 0,0 0 0,3-1 1,9-12 150,-12 13-85,1-2 20,-2 4-91,-1 0-1,1-1 1,-1 1 0,1-1 0,-1 1-1,1 0 1,-1-1 0,1 1 0,-1-1-1,1 1 1,-1-1 0,0 1-1,1-1 1,-1 1 0,0-1 0,1 0-1,-1 1 1,0-1 0,0 0 0,1 1-1,-1-1 1,0 0 0,0 1-1,0-1 1,0 1 0,0-1 0,0 0-1,0-1 1,-1 1 182,1 2-131,2 5-10,-36 18 184,-19 30 133,16-9-94,8-19-143,24-22-99,1-1 0,0 1 0,-1-1 0,2 1 0,-1 0 0,0 1 0,-4 7 0,5-7-7,-1 0 1,1 1-1,-1-1 1,-1-1 0,-8 9-1,-26 31 157,12-22-32,-42 65 102,31-49-117,29-27-89,-1 1-1,2-1 1,-11 19-1,13-20-14,-18 37 158,21-39-143,3 3-6,2-2-2,-1-5-4,2 3 1,-1-5-30,0-1 1,0 1-1,0-1 1,0 1-1,0-1 1,0 0-1,1 0 1,-1 0 0,0 0-1,4 0 1,1 2 6,5 2 0,-10-3-10,0-1 0,1 0 1,-1 0-1,0 0 0,1 0 0,-1 0 0,1 0 0,-1-1 0,1 1 1,-1-1-1,1 0 0,-1 0 0,1 0 0,-1 0 0,1 0 0,2-1 1,-1 0 0,0 1 0,-1 0 1,1 0-1,0 0 0,-1 1 1,1-1-1,0 1 1,3 1-1,21 2 11,7-3 15,35 7 0,-39-4-8,48 1-1,-43-3-9,-29-1-9,0 0 0,1-1 0,-1 0 0,0 0-1,1-1 1,8-1 0,12-7 3,1-1 0,-2-1 0,0-1 0,0-2 0,49-33 0,-64 38-1,-1-1 0,1 0 1,-2-1-1,1 0 0,-1 0 0,-1-1 0,0 0 1,-1-1-1,11-21 0,-14 21-748,0 1 1,-1-1-1,5-20 0,-1-11-13856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4:5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24575,'41'-1'0,"-24"0"0,0 1 0,0 0 0,17 3 0,-34-3 0,1 0 0,-1 0 0,0 0 0,1 0 0,-1 1 0,1-1 0,-1 0 0,0 0 0,1 0 0,-1 0 0,0 1 0,1-1 0,-1 0 0,0 0 0,1 1 0,-1-1 0,0 0 0,0 0 0,1 1 0,-1-1 0,0 0 0,0 1 0,1-1 0,-1 1 0,0-1 0,0 0 0,0 1 0,0-1 0,0 0 0,0 1 0,0-1 0,1 1 0,-1 0 0,-6 16 0,-14 11 0,-27 14 0,36-34 0,1 1 0,0 0 0,-13 16 0,22-25 0,1 1 0,0-1 0,0 1 0,-1-1 0,1 0 0,0 1 0,0-1 0,-1 1 0,1-1 0,0 1 0,0-1 0,0 1 0,0-1 0,0 1 0,0-1 0,0 1 0,0-1 0,0 1 0,0-1 0,0 1 0,0-1 0,0 1 0,0-1 0,0 1 0,0-1 0,1 1 0,-1-1 0,0 1 0,0-1 0,1 1 0,-1-1 0,0 1 0,1-1 0,-1 0 0,0 1 0,1-1 0,-1 0 0,1 1 0,-1-1 0,0 0 0,1 0 0,-1 1 0,1-1 0,-1 0 0,1 0 0,-1 0 0,2 1 0,29 7 0,-23-7 0,95 16-1365,-73-14-5461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5:3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24575,'16'1'0,"-1"0"0,1 1 0,21 5 0,-31-6 0,0 0 0,-1 1 0,1 0 0,-1 0 0,1 1 0,-1-1 0,0 1 0,0 1 0,0-1 0,0 0 0,8 9 0,-12-11 0,0 1 0,0-1 0,0 1 0,0 0 0,0-1 0,0 1 0,0 0 0,-1 0 0,1-1 0,-1 1 0,1 0 0,-1 0 0,0 0 0,1 0 0,-1 0 0,0 0 0,0 0 0,-1 0 0,1 0 0,0 0 0,-1 0 0,1-1 0,-1 1 0,1 0 0,-1 0 0,0 0 0,0-1 0,0 1 0,0 0 0,0-1 0,0 1 0,0-1 0,-1 1 0,1-1 0,0 0 0,-3 3 0,-6 4 0,-1 0 0,1-1 0,-1 0 0,-16 8 0,15-9 0,-20 9 0,-11 4 0,41-18 0,0 1 0,0-1 0,-1 1 0,1-1 0,0 1 0,0 0 0,1 0 0,-1 0 0,0 0 0,1 0 0,-1 0 0,1 0 0,-2 3 0,3-4 0,0 0 0,0 0 0,0 0 0,0-1 0,0 1 0,0 0 0,0 0 0,0 0 0,0 0 0,0 0 0,0-1 0,1 1 0,-1 0 0,0 0 0,1-1 0,-1 1 0,1 0 0,-1 0 0,1-1 0,-1 1 0,1 0 0,-1-1 0,1 1 0,0-1 0,-1 1 0,1-1 0,0 1 0,-1-1 0,1 1 0,0-1 0,1 1 0,30 13 0,-23-11 0,-4-1 0,-1 0 0,0 1 0,0-1 0,0 1 0,0 0 0,0 0 0,-1 0 0,1 0 0,-1 1 0,0-1 0,0 1 0,5 8 0,-7-10 0,0 0 0,0-1 0,-1 1 0,1 0 0,-1 0 0,1 0 0,-1 0 0,0 0 0,1 0 0,-1 0 0,0 0 0,0 0 0,0 0 0,-1-1 0,1 1 0,0 0 0,-1 0 0,1 0 0,-1 0 0,0 0 0,0 0 0,0-1 0,1 1 0,-2 0 0,1-1 0,0 1 0,0-1 0,0 1 0,-1-1 0,1 1 0,-1-1 0,1 0 0,-4 2 0,-20 13-227,-1-1-1,0-2 1,-1 0-1,0-2 1,-38 10-1,40-13-6598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5:4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2659 905 24575,'-2'-22'0,"-1"0"0,-1 0 0,-1 0 0,-1 0 0,-15-35 0,-2-11 0,-160-431 0,181 491 0,-1 1 0,0-1 0,-1 1 0,0 0 0,0 1 0,0-1 0,-1 1 0,0-1 0,0 1 0,-1 1 0,0-1 0,0 1 0,0 0 0,0 1 0,-1-1 0,0 1 0,0 0 0,0 1 0,0 0 0,0 0 0,-1 0 0,-9-1 0,-23-5 0,-1 2 0,-47-2 0,26 3 0,-544-11 0,395 19 0,47-4 0,-178 5 0,334-2 0,0 0 0,0 1 0,0 0 0,0 0 0,1 0 0,-1 1 0,1 1 0,-1-1 0,1 1 0,0 0 0,1 1 0,-1-1 0,1 1 0,-7 7 0,-7 8 0,2 2 0,-28 39 0,12-14 0,4-7 0,20-25 0,-1 0 0,0 0 0,-1-1 0,-1-1 0,0 0 0,-1-1 0,0 0 0,-1-1 0,-20 12 0,-18 3 0,0 3 0,-72 52 0,118-75-68,0 1 0,0-1-1,1 1 1,0 1 0,1-1 0,-1 1-1,2-1 1,-1 2 0,1-1 0,0 0-1,0 1 1,1 0 0,1 0 0,-1 0-1,1 0 1,1 0 0,0 0-1,0 0 1,1 19 0,0-3-6758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5:5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24575,'-1'5'0,"-1"-1"0,0 0 0,0 0 0,0 0 0,0 0 0,-1 0 0,1-1 0,-1 1 0,0-1 0,0 1 0,-4 2 0,-9 12 0,-150 219 0,161-231 0,-1 1 0,1-1 0,-1-1 0,-1 1 0,1-1 0,-1 0 0,0-1 0,-8 5 0,-7 5 0,22-14 0,-1 0 0,1 0 0,0 1 0,-1-1 0,1 0 0,0 0 0,0 1 0,-1-1 0,1 0 0,0 1 0,0-1 0,0 0 0,-1 1 0,1-1 0,0 0 0,0 1 0,0-1 0,0 0 0,0 1 0,0-1 0,0 1 0,0-1 0,0 0 0,0 1 0,0-1 0,0 0 0,0 1 0,0-1 0,0 1 0,0-1 0,0 0 0,1 1 0,-1-1 0,0 0 0,0 1 0,0-1 0,1 0 0,-1 1 0,0-1 0,0 0 0,1 0 0,-1 1 0,0-1 0,0 0 0,1 0 0,-1 0 0,0 1 0,1-1 0,-1 0 0,0 0 0,1 0 0,-1 0 0,0 0 0,1 1 0,-1-1 0,1 0 0,-1 0 0,1 0 0,28 11 0,-25-10 0,20 7 0,0 1 0,42 22 0,-58-26 0,0 0 0,-1 1 0,0-1 0,0 2 0,0-1 0,-1 1 0,0 0 0,0 0 0,0 0 0,-1 1 0,6 11 0,15 36-682,20 65-1,-36-88-6143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6:0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1129 1 24575,'-14'16'0,"1"1"0,0 0 0,1 2 0,1-1 0,1 1 0,-11 29 0,-2 1 0,-136 307 0,140-308 0,12-28 0,-1 0 0,-1-1 0,-1 0 0,-18 28 0,-3-10 0,-3-1 0,0-1 0,-57 41 0,26-21 0,-2 3 0,-83 78 0,99-85 0,22-23 0,-44 55 0,65-73 0,1 1 0,0 1 0,0-1 0,1 1 0,1 0 0,0 1 0,1-1 0,0 1 0,-3 18 0,5-13-93,-19 93 318,18-97-475,-2-1 1,0 1-1,-1-1 1,0 0-1,-15 23 1,4-12-6577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6:1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24575,'36'56'0,"45"97"0,14 67 0,-17-38 0,88 123 0,-140-260 0,184 257 0,-134-209 0,16 24 0,-31-34 0,157 227 0,-22 21 0,8 90-1365,-195-400-5461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6:3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1 599 24575,'258'11'0,"-255"-11"0,1 0 0,0 1 0,-1-1 0,1 0 0,-1-1 0,1 1 0,-1 0 0,1-1 0,-1 0 0,1 0 0,-1 0 0,0 0 0,0-1 0,5-2 0,-5 1 0,1 0 0,-1 0 0,0 0 0,0-1 0,0 0 0,0 1 0,0-1 0,-1 0 0,0-1 0,0 1 0,2-5 0,108-267 134,-26 64-1633,-61 151-5327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7:2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24575,'43'0'0,"58"-1"0,140 18 0,315 27 0,7-45 0,-227-2 0,-154 3-1365,-151 0-5461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7:4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24575,'2'4'0,"-1"-1"0,1 1 0,-1-1 0,1 1 0,0-1 0,1 0 0,-1 0 0,0 0 0,1 0 0,0 0 0,4 4 0,2 2 0,22 25 0,-1 2 0,-2 2 0,-2 0 0,-2 2 0,31 64 0,-54-100 0,1 0 0,-1 0 0,0-1 0,0 1 0,0 0 0,0 0 0,-1 0 0,0 0 0,1 0 0,-2 0 0,1 0 0,0 0 0,-1 0 0,0 0 0,0 0 0,0 0 0,-2 6 0,-3 0 0,1-1 0,-1 0 0,0 0 0,-1-1 0,-11 12 0,-51 45 0,54-53 0,0 1 0,1 0 0,0 2 0,1-1 0,1 2 0,0 0 0,-11 20 0,-59 101-1365,70-114-5461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5:0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24575,'5'0'0,"6"0"0,6 0 0,5 0 0,4 0 0,7 0 0,2 0 0,5 0 0,6 0 0,-1 0 0,2 0 0,-2 0 0,-5 0 0,-8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4T18:24:3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11384,'4'2'273,"-1"0"-207,-2-2-52,-1 0 0,1 0 0,0 0 0,-1 0 0,1 1 0,-1-1 0,1 0 0,-1 1 0,1-1 0,-1 0 0,1 1 0,-1-1 0,1 0 0,-1 1 1,1-1-1,-1 1 0,0-1 0,1 1 0,-1-1 0,0 1 0,1-1 0,-1 1 0,0-1 0,0 1 0,1 0 0,-1-1 0,0 1 0,0-1 0,0 1 0,0 0 0,0-1 0,0 1 0,0 0 1,0-1-1,0 1 0,0-1 0,0 1 0,0 0 0,-1-1 0,1 1 0,0-1 0,0 1 0,-1-1 0,1 1 0,0-1 0,0 1 0,-1-1 0,1 1 0,-1-1 0,1 1 0,-1-1 0,1 1 0,-1-1 1,0 1-1,32 8 835,-21-8-564,-1-1-99,18 0 71,-1-1-147,-24 2-103,0-1-1,0 0 1,0 0-1,0 0 1,0 0-1,0 0 1,0 0-1,0-1 1,-1 1-1,1-1 0,4-1 1,-3 2 21,6 3 7,15-2 7,-19-2-38,5-1 10,-1-5 0,-5 6-3,5 1 2,4 3-3,-1-1-4,-4 6-4,-1 1-2,10 14-1726,-8-11-6900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5:08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24575,'2'28'0,"0"1"0,9 34 0,-5-30 0,2 37 0,-7-43 0,-1-1 0,-1 1 0,-1-1 0,-2 0 0,-7 28 0,7-30-341,0 0 0,1 0-1,1 32 1,2-32-6485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6:04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24575,'4'0'0,"3"5"0,3 1 0,2 5 0,-3 5 0,-2 5 0,-2 3 0,-3 3 0,0 2 0,-2 0 0,0 5 0,-1 1 0,1 0 0,-1-6-8191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6:0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24575,'9'0'0,"37"0"0,21 0 0,12 0 0,4 5 0,-9 1 0,-11 0 0,-17-1-8191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7:5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1806 3022 24575,'-307'-25'0,"271"20"0,-15-2 0,-88-23 0,114 23 0,1-2 0,0-1 0,1 0 0,0-2 0,-31-22 0,12 6 0,1-2 0,2-2 0,1-2 0,1-1 0,2-2 0,-35-49 0,-92-153 0,-89-119 0,232 336 0,-2 1 0,0 1 0,-1 1 0,-1 1 0,-1 1 0,-34-18 0,-25-19 0,73 47 0,0 0 0,1-1 0,0 0 0,1-1 0,0 0 0,0 0 0,-9-15 0,13 18 0,1-1 0,0 1 0,0-1 0,0 0 0,1 0 0,0 0 0,0-1 0,0 1 0,1-1 0,1 1 0,-1 0 0,1-1 0,1-7 0,9-65 0,2-31 0,-18-466 0,-6 475 0,-1-17 0,13 104 0,0 1 0,0-1 0,2 0 0,0 1 0,7-28 0,26-58 0,14-45 0,-28 72-682,35-78-1,-45 124-6143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8:01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24575,'0'4'0,"-5"8"0,-1 5 0,0 5 0,1 3 0,1 3 0,2 1 0,-4-4 0,0-2 0,0 0 0,-4 1 0,0 1 0,2 1 0,2 6 0,2 3 0,2-1 0,1-6-8191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8:06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24575,'5'0'0,"11"-5"0,7-1 0,5 0 0,8 1 0,1 1 0,0 2 0,-1 1 0,2 0 0,0-3 0,-2-2 0,-7 0-8191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8:5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6 373 24575,'11'-10'0,"1"0"0,22-13 0,14-12 0,2-9 0,126-101 0,-136 109 0,-36 30 0,1 1 0,0 0 0,1 0 0,-1 0 0,1 0 0,0 1 0,0 0 0,1 1 0,-1-1 0,1 1 0,-1 0 0,1 1 0,11-3 0,48-2 0,0 3 0,91 7 0,-56 0 0,421-2 0,-507-1 0,6-1 0,0 2 0,38 5 0,-54-5 0,0 0 0,0 0 0,-1 1 0,1-1 0,-1 1 0,1 0 0,-1 0 0,0 0 0,1 1 0,-1 0 0,0 0 0,-1 0 0,1 0 0,0 0 0,-1 1 0,0 0 0,0-1 0,3 6 0,-1 4 0,0 0 0,-1 0 0,0 1 0,-1 0 0,-1 0 0,0 0 0,0 19 0,7 40 0,12 18 0,-10-50 0,-1 1 0,-3 0 0,2 48 0,-10-59 0,-1 1 0,-1-1 0,-12 44 0,0 7 0,-25 196 0,38-262 0,-1 0 0,-1 0 0,-1 0 0,0 0 0,-1-1 0,-1 0 0,0 0 0,-1-1 0,0 1 0,-16 17 0,7-12 0,-1-1 0,-1-1 0,-1 0 0,0-2 0,-42 25 0,58-38 0,-200 116 0,87-56 0,-74 35 0,160-85 0,-12 6 0,-76 21 0,104-36 0,0-1 0,0-1 0,0 0 0,0-1 0,0-1 0,-1 0 0,1-1 0,0-1 0,-19-4 0,19 3 0,0-1 0,1-1 0,-1 0 0,1-1 0,0-1 0,1 0 0,-1-1 0,1 0 0,1-1 0,0 0 0,0-1 0,1-1 0,0 0 0,1 0 0,0-1 0,0 0 0,-12-23 0,-46-65 0,49 75 0,1 0 0,1-1 0,2-1 0,-16-35 0,27 51 0,-17-44 0,-17-69 0,33 105 0,2 1 0,0-1 0,1 0 0,1-1 0,1 1 0,1 0 0,5-36 0,2 4 0,-3-1 0,-2 0 0,-4-60 0,1-40 0,1 138-151,0 1-1,1-1 0,1 1 0,0-1 1,0 1-1,2 0 0,-1 0 1,8-13-1,2 2-6674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9:0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1618 24575,'-5'0'0,"0"0"0,0 0 0,0 0 0,0-1 0,1 0 0,-1 0 0,0 0 0,1-1 0,-1 0 0,1 0 0,-9-4 0,7 1 0,0 0 0,1 0 0,-1-1 0,1 1 0,0-1 0,-7-12 0,-25-40 0,2-2 0,-44-106 0,-27-142 0,89 232 0,3 0 0,-7-136 0,21 207 0,-1-2 0,0 0 0,1 0 0,0 0 0,1 0 0,-1 0 0,1 1 0,1-1 0,-1 0 0,1 0 0,0 1 0,1-1 0,-1 1 0,1-1 0,1 1 0,-1 0 0,1 0 0,0 1 0,0-1 0,1 1 0,0 0 0,7-7 0,15-9 0,0 0 0,2 2 0,0 0 0,62-26 0,-6 2 0,-31 9 0,-2-2 0,-2-2 0,46-46 0,-25 22 0,-66 59 0,-1 0 0,1 1 0,0-1 0,-1 1 0,1 0 0,0 0 0,0 1 0,0 0 0,0-1 0,1 2 0,-1-1 0,0 1 0,0-1 0,1 1 0,-1 1 0,0-1 0,0 1 0,6 1 0,9 3 0,1 0 0,-1 1 0,21 11 0,191 95 0,-143-65 0,112 42 0,-111-59 0,51 19 0,-133-45 0,-1 0 0,0 0 0,0 0 0,-1 1 0,1 0 0,-1 0 0,0 0 0,0 1 0,0 0 0,-1 1 0,0-1 0,-1 1 0,1 0 0,-1 0 0,4 10 0,3 9 0,-2 1 0,0 0 0,4 30 0,-5-23 0,1 4 0,8 75 0,-16-96 0,-1 0 0,-1 0 0,0 0 0,-1 0 0,-1-1 0,-9 34 0,-97 252 0,103-284 0,-2-1 0,0 1 0,-1-1 0,-1-1 0,-1 1 0,0-2 0,-18 19 0,-101 92 0,67-69 0,40-38 0,-1-1 0,0-1 0,-44 23 0,16-11 0,35-18 0,-1-2 0,-1 0 0,-35 12 0,47-19 0,0 0 0,0-1 0,1 1 0,-2-1 0,1 0 0,0-1 0,0 0 0,0 0 0,0 0 0,0-1 0,0 0 0,0-1 0,0 1 0,-10-5 0,-79-43 0,30 14 0,-108-39 0,138 61 0,-2 1 0,1 3 0,-1 1 0,-54-4 0,65 16 112,26-2-322,14-4-1057,12-3-5559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9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452 162 24575,'31'-14'0,"0"2"0,0 1 0,2 2 0,45-9 0,135-6 0,-21 3 0,25-6 0,-160 20 0,-16-2 0,4-1 0,-42 10 0,0 1 0,0-1 0,-1 0 0,1 0 0,0 1 0,-1 0 0,1-1 0,0 1 0,-1 0 0,1 1 0,-1-1 0,1 0 0,-1 1 0,5 2 0,82 82 0,-20-20 0,-10-17 0,89 55 0,-142-100 0,1 1 0,-1 0 0,0 1 0,0-1 0,0 1 0,-1 0 0,0 1 0,0-1 0,0 1 0,-1 0 0,0 0 0,0 0 0,-1 1 0,3 9 0,-1 2 0,-1-1 0,-1 1 0,-1 0 0,0 37 0,-2 27 0,-2-1 0,-27 154 0,9-118 0,10-54 0,-28 99 0,32-143 0,-2 0 0,0 0 0,-1-1 0,-1 0 0,-1 0 0,0-1 0,-2-1 0,-27 31 0,24-32 0,0 0 0,-1 0 0,0-2 0,-1 0 0,-1-1 0,0-1 0,-1 0 0,-26 9 0,-38 20 0,59-27 0,-40 15 0,1-8 0,-1-3 0,0-3 0,-1-3 0,-1-3 0,0-2 0,0-4 0,-89-6 0,114-3 0,0-2 0,1-1 0,1-2 0,-40-18 0,33 13 0,-61-22 0,-97-30 0,201 67 0,0 0 0,0 0 0,-1-1 0,1 1 0,0-1 0,0 0 0,1 0 0,-1 0 0,0-1 0,1 1 0,-1-1 0,1 0 0,0 0 0,0 0 0,0 0 0,0-1 0,1 1 0,-1-1 0,1 1 0,0-1 0,0 0 0,-2-5 0,-6-19 0,1-1 0,2 0 0,0 0 0,-3-49 0,6-120 0,4 137 0,1 20 0,-1-76 0,16-118 0,-12 205 0,31-181 0,-28 183 0,1 0 0,1 1 0,2 0 0,0 1 0,22-35 0,-30 56 0,1 0 0,0 0 0,0 0 0,0 1 0,1-1 0,0 1 0,0 0 0,0 1 0,0-1 0,9-3 0,4-2 0,38-10 0,-6 2 0,-27 8-170,-1 2-1,1 0 0,0 2 1,1 0-1,-1 2 0,1 1 1,36 0-1,-36 3-6655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9:1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24575,'28'4'0,"20"3"0,6-1 0,-1-1 0,-6-2 0,-4-1 0,-2-1 0,3 0 0,4-1 0,-3 0 0,-3-1 0,1 1 0,-8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4T18:24:3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11296,'33'-9'170,"52"-8"0,-2 1 99,-33 3 28,-19 4 73,1 1 0,-1 2 0,1 1 1,34-1-1,-20 3 245,-35 2-463,0 0-1,0 1 1,0 0 0,17 3-1,10 3 245,1-1 0,1-1 0,41-3 0,-16-11-204,-64 10-139,10-7 83,-8 1-64,-3 4 464,8 13-484,-5-1-30,1-1-2181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9:20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24575,'0'455'0,"-1"-440"-341,0 1 0,-1-1-1,-5 22 1,1-13-6485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9:25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24575,'0'5'0,"0"6"0,-5 2 0,-2 2 0,1 5 0,1 3 0,1 7 0,2 4 0,-4-5 0,-1-1 0,1-2 0,1-4-8191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9:3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24575,'9'0'0,"8"-4"0,7-3 0,3 1 0,16-4 0,6 0 0,-1 2 0,2 2 0,-4-3 0,10 0 0,10 2 0,-1 2 0,-8 2 0,-8 1 0,-8 1 0,-10 1-8191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9:3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24575,'0'838'-1365,"0"-808"-5461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9:4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 24575,'22'0'0,"-5"-1"0,1 1 0,-1 0 0,1 2 0,24 4 0,-40-5 0,1-1 0,-1 1 0,1-1 0,-1 1 0,1 0 0,-1 0 0,1 0 0,-1 0 0,0 1 0,0-1 0,0 1 0,0-1 0,0 1 0,0 0 0,0 0 0,0 0 0,0 0 0,-1 0 0,1 0 0,-1 0 0,0 0 0,1 1 0,-1-1 0,0 0 0,-1 1 0,1-1 0,0 1 0,-1-1 0,1 1 0,-1 0 0,0-1 0,1 1 0,-1-1 0,-1 1 0,1 0 0,-1 4 0,-1-1 0,0 0 0,0-1 0,0 1 0,-1 0 0,0-1 0,0 0 0,0 1 0,-1-1 0,1-1 0,-1 1 0,-6 5 0,-10 9 0,-27 20 0,15-14 0,15-11 0,11-9 0,0-1 0,0 1 0,0 0 0,1 0 0,0 1 0,0 0 0,0 0 0,1 0 0,-6 11 0,9-16 0,1 0 0,-1 0 0,1 0 0,0 0 0,0 0 0,0 0 0,-1 0 0,1 1 0,0-1 0,0 0 0,1 0 0,-1 0 0,0 0 0,0 0 0,0 0 0,1 1 0,-1-1 0,1 0 0,-1 0 0,1 0 0,-1 0 0,1 0 0,0 0 0,-1-1 0,2 2 0,0 0 0,1 0 0,-1 0 0,1 0 0,-1 0 0,1-1 0,0 1 0,0-1 0,0 0 0,4 1 0,3 1 0,1-1 0,0 0 0,0-1 0,14 1 0,6-5-1365,-3-3-5461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9:4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24575,'9'5'0,"9"1"0,10 1 0,5-2 0,3-2 0,-1 0 0,-2-2 0,-1-1 0,3 0 0,1 0 0,-1 0 0,-2 0 0,-1-1 0,-2 1 0,-1 0 0,0 0 0,-1 0 0,-5 0-8191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9:5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24575,'1'111'0,"-3"119"0,-3-195 0,-10 39 0,8-42 0,3-16 0,-2 0 0,0-1 0,-1 0 0,0 0 0,-12 17 0,0 1 0,-37 68-1365,47-85-5461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19:5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24575,'0'-1'0,"1"-1"0,-1 1 0,1-1 0,-1 1 0,1 0 0,0-1 0,0 1 0,0 0 0,0 0 0,0 0 0,0 0 0,0 0 0,0 0 0,0 0 0,0 0 0,1 0 0,-1 0 0,0 1 0,1-1 0,1 0 0,31-13 0,-13 8 0,0 1 0,0 1 0,33-2 0,-10 2 0,-41 3 0,1 1 0,-1-1 0,0 1 0,0 0 0,1 0 0,-1 1 0,0-1 0,0 1 0,1-1 0,-1 1 0,0 0 0,0 0 0,0 1 0,0-1 0,0 1 0,0-1 0,-1 1 0,5 3 0,-5-3 0,-1 0 0,1 0 0,-1 0 0,0 0 0,0 0 0,0 0 0,0 0 0,-1 0 0,1 0 0,0 0 0,-1 1 0,1-1 0,-1 0 0,0 1 0,0-1 0,0 0 0,0 0 0,0 1 0,-1-1 0,1 0 0,-1 0 0,1 1 0,-1-1 0,0 0 0,0 0 0,0 0 0,-1 3 0,-5 6 0,0 0 0,0 0 0,-1-1 0,-16 16 0,-17 23 0,38-45 0,0 0 0,1-1 0,-1 1 0,1 0 0,0 0 0,0 1 0,0-1 0,-1 5 0,3-8 0,0-1 0,0 1 0,0 0 0,0 0 0,0-1 0,0 1 0,0 0 0,0 0 0,0-1 0,0 1 0,1 0 0,-1-1 0,0 1 0,1 0 0,-1-1 0,0 1 0,1 0 0,-1-1 0,0 1 0,2 0 0,-1 0 0,0 0 0,1 0 0,-1 0 0,0 0 0,1-1 0,-1 1 0,1 0 0,0-1 0,-1 1 0,1-1 0,-1 0 0,4 1 0,35 0 0,-32-1 0,0 0 0,0 0 0,0 1 0,16 3 0,-22-4 0,1 1 0,-1 0 0,1 0 0,-1 1 0,0-1 0,0 0 0,0 1 0,1-1 0,-1 1 0,-1 0 0,1-1 0,0 1 0,0 0 0,-1 0 0,1 0 0,-1 1 0,0-1 0,1 0 0,-1 0 0,1 3 0,1 4 0,-1 0 0,0 0 0,0 0 0,-1 0 0,0 1 0,0-1 0,-1 0 0,-1 0 0,1 1 0,-1-1 0,-5 17 0,6-23 0,-1 0 0,0 0 0,0 0 0,0-1 0,0 1 0,0-1 0,0 1 0,-1-1 0,0 1 0,1-1 0,-1 0 0,0 1 0,0-1 0,0 0 0,0 0 0,0 0 0,-1-1 0,1 1 0,-1-1 0,1 1 0,-1-1 0,1 0 0,-1 0 0,0 0 0,1 0 0,-1 0 0,0-1 0,0 1 0,0-1 0,0 0 0,0 0 0,1 0 0,-1 0 0,0 0 0,0 0 0,0-1 0,0 0 0,1 1 0,-1-1 0,0 0 0,-3-2 0,-37-14-59,29 10-159,-1 1 0,-1 0 1,1 1-1,-1 1 1,-21-3-1,13 6-6608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20:0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1 623 24575,'23'-10'0,"0"2"0,1 0 0,-1 2 0,27-4 0,9-3 0,-1 1 0,0 2 0,96-3 0,121 14 0,-109 2 0,-98-2 0,45 0 0,164-20 0,-198 7 0,109-13 0,-161 21 0,0-1 0,40-13 0,10-2 0,225-25 0,-54 10 0,-183 27 0,102 0 0,-106 8 0,115-17 0,78-25 0,-243 40 0,0-1 0,-1-1 0,1 0 0,-1 0 0,0-1 0,0 0 0,0-1 0,-1 0 0,0-1 0,13-12 0,20-12 0,15-6 0,80-61 0,-105 71-1365,-6 5-5461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20:2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24575,'0'1'0,"1"-1"0,-1 1 0,0 0 0,0 0 0,1 0 0,-1-1 0,0 1 0,1 0 0,-1 0 0,1-1 0,-1 1 0,1 0 0,-1-1 0,1 1 0,0 0 0,-1-1 0,1 1 0,0-1 0,0 1 0,-1-1 0,1 1 0,1 0 0,23 8 0,-12-4 0,20 7 0,1-1 0,1-1 0,-1-2 0,42 4 0,-23-4 0,86 15 0,1-7 0,238-3 0,-471 19 0,50-17 0,-47 26 0,1-2 0,68-28 0,1 1 0,0 0 0,0 1 0,2 1 0,-18 17 0,18-14 30,1 1 0,-29 40-1,34-42-271,0-1 0,0 0-1,-2 0 1,0-1-1,-25 19 1,16-18-6584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4T18:24:3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15240,'-4'10'0,"-4"-3"68,8-5 273,6 1 106,-4 0 128,-2 5-12,0-1-182,0-6-65,1 10 128,3-5-300,-3-4-25,-5 5-36,5-4-11,5 2-24,-3-2-4,2 3-10,4 2 0,-7-6-24,1 1 1,-1-1 0,1 0-1,0 0 1,0 0 0,0-1-1,0 1 1,0-1 0,0 0-1,1 0 1,-1 0 0,5 1-1,-4 0 12,1 0 22,0-1 1,0 1 0,0-1 0,1 0-1,-1-1 1,0 1 0,0-1 0,10 0-1,5-1 167,37 14 716,-16-3-563,-32-8-246,1 2-4,-1-3-8,-6 0-12,2-1-4,16 0 190,-20 0-42,-1 0-193,0 0-42,0 1 0,1 0 0,-1-1 0,0 1 0,0-1 0,0 1 0,1 0 0,-1-1 0,0 1 0,0 0 0,0-1 0,0 1 0,0 0-1,0-1 1,0 1 0,0-1 0,-1 1 0,1 0 0,0-1 0,0 1 0,0 0 0,-1-1 0,1 1 0,0-1 0,-1 1 0,1-1 0,0 1 0,-1-1 0,1 1 0,-1-1-1,1 1 1,-1 0 0,-10 8 45,-19 14 69,-44 26 0,30-21-53,29-17-49,2 0 0,-1 1 0,2 1 0,-14 16 0,15-16 4,-1 0 0,0-1 0,-1 0-1,-15 11 1,13-13-5,9-7-10,0 1 1,0 0 0,1 0-1,-1 1 1,1 0-1,0 0 1,-5 7 0,-10 11 11,15-18-10,0 1 0,0 0 1,1 0-1,-6 10 1,9-15-7,1 0 1,0 0-1,-1 0 0,1 0 1,-1-1-1,1 1 1,-1 0-1,1 0 1,-1 0-1,1 0 1,-1-1-1,0 1 1,0 0-1,1-1 0,-1 1 1,0 0-1,0-1 1,0 1-1,0-1 1,0 0-1,0 1 1,0-1-1,0 1 1,0-1-1,0 0 0,-1 0 1,1 0-1,0 1 6,-1 0 1,-3 4-4,3-4 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20:3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24575,'60'16'0,"0"3"0,112 53 0,-95-27 0,130 99 0,-124-83 0,360 289 0,5 4 0,-370-295 0,89 88 0,-160-139 0,-1-1 0,0 1 0,0 0 0,7 15 0,17 23 0,-4-21-36,1-1 0,1-1-1,1-1 1,1-1 0,1-2 0,34 15-1,-5 0-1074,-13-6-5715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20:35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24575,'1'101'0,"-3"111"0,1-207 0,1-1 0,-1 1 0,0-1 0,-1 0 0,1 1 0,-1-1 0,0 0 0,0 0 0,0 0 0,0 0 0,-1-1 0,1 1 0,-1 0 0,0-1 0,0 0 0,0 0 0,-1 0 0,1 0 0,-7 4 0,-5 1 0,0 0 0,0-1 0,-32 10 0,33-13 0,-9 2-85,1-1 0,-1-2 1,-1 0-1,1-1 0,-45-4 0,41 2-771,1-1-5970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20:42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2712 24575,'108'-191'0,"3"-12"0,-1 1 0,15-113 0,-53 121 0,-56 159 0,1 2 0,1 0 0,2 1 0,1 1 0,46-51 0,-47 57 0,-1 0 0,-1-1 0,-1-1 0,-2-1 0,0 0 0,-2-1 0,11-37 0,21-48 0,-28 77 0,-2-2 0,11-46 0,34-236 0,-55 295 0,0 0 0,1 0 0,2 1 0,12-31 0,52-93 0,-52 112 0,15-21 51,-25 45-334,-1-1 0,-1 0-1,0-1 1,6-16 0,-8 10-6543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05:20:4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24575,'13'-2'0,"-1"0"0,1 0 0,-1-1 0,0-1 0,0 0 0,12-6 0,2 0 0,25-8 0,-1-3 0,85-47 0,-131 65 0,-1 1 0,1 0 0,0 0 0,0 0 0,0 1 0,0-1 0,8 0 0,-11 1 0,0 1 0,0 0 0,0 0 0,0 1 0,0-1 0,-1 0 0,1 0 0,0 0 0,0 1 0,0-1 0,0 0 0,0 1 0,-1-1 0,1 1 0,0-1 0,0 1 0,-1-1 0,1 1 0,0-1 0,-1 1 0,1 0 0,-1-1 0,1 1 0,0 0 0,-1 0 0,0-1 0,1 1 0,-1 0 0,1 0 0,-1 0 0,0 0 0,0 0 0,0-1 0,1 1 0,-1 0 0,0 0 0,0 0 0,0 0 0,0 0 0,0 0 0,0 0 0,-1-1 0,1 3 0,-3 31 0,-1-1 0,-16 65 0,12-63 0,0-1 0,-3 65 0,10-81 0,1-6 0,-1 1 0,2 0 0,3 24 0,-3-33 0,0 0 0,1 0 0,-1 0 0,1-1 0,0 1 0,-1-1 0,2 1 0,-1-1 0,0 1 0,1-1 0,-1 0 0,1 0 0,0 0 0,0-1 0,0 1 0,6 3 0,18 9-1365,-1-2-5461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8:01:1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24575,'23'0'0,"1"1"0,0 0 0,33 7 0,-49-6 0,0 1 0,0-1 0,0 1 0,-1 1 0,1 0 0,-1 0 0,0 0 0,0 1 0,0 0 0,0 0 0,-1 1 0,0-1 0,6 9 0,7 8 0,-9-8 0,2 0 0,-1-1 0,2-1 0,0 0 0,17 12 0,-27-22 0,0 0 0,0 0 0,0 1 0,0-1 0,0 1 0,0-1 0,-1 1 0,1 0 0,-1 0 0,0 0 0,0 0 0,0 1 0,0-1 0,2 7 0,-4-8 0,0 0 0,0 1 0,0-1 0,0 0 0,0 0 0,0 1 0,-1-1 0,1 0 0,-1 0 0,0 0 0,1 0 0,-1 1 0,0-1 0,0 0 0,0 0 0,-1-1 0,1 1 0,0 0 0,-1 0 0,1 0 0,-1-1 0,0 1 0,1-1 0,-1 0 0,-4 3 0,-72 54 0,-81 64 0,131-100-1365,3-2-5461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8:01:23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8:01:3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1T20:06:2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45 9688,'-5'-1'313,"-16"-7"-525,3-2 4120,6 7-3121,3 3-169,8 1-547,0-1 0,0 1 0,-1-1 0,1 0-1,0 0 1,0 0 0,-1 1 0,1-1 0,0-1-1,0 1 1,-1 0 0,1 0 0,0 0-1,0-1 1,-1 1 0,1 0 0,0-1 0,0 1-1,0-1 1,0 0 0,0 1 0,0-1 0,0 0-1,0 0 1,0 1 0,0-1 0,0 0 0,0 0-1,-1-2 1,1-1 190,1-4 2,15 12 214,40 23-268,-39-19-149,0 1 0,1-2 0,0 0 0,0-2 0,0 1 1,32 4-1,-35-9-254,-6 1 22,0-1 0,0 0 1,-1-1-1,1 0 0,0 0 1,0 0-1,0-1 0,-1 0 1,1-1-1,14-4 0,2-6-11354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1T20:07:1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 7984,'0'0'801,"-4"-2"-676,-14-7-1137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5:18:1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24575,'0'4'0,"0"6"0,4 1 0,2 3 0,-1 3 0,-1 2 0,-1 4 0,3-3 0,1-1 0,-1-3-8191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panose="02020603050405020304" pitchFamily="18" charset="0"/>
              </a:defRPr>
            </a:lvl1pPr>
          </a:lstStyle>
          <a:p>
            <a:fld id="{5B7CC90F-195F-4DEF-A4DA-F5B0A181CF9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79FD97-3E05-4AF7-9FA7-5D40E8EC0B1C}" type="slidenum">
              <a:rPr lang="en-US" altLang="en-US" sz="1300">
                <a:latin typeface="Times New Roman" panose="02020603050405020304" pitchFamily="18" charset="0"/>
              </a:rPr>
              <a:pPr/>
              <a:t>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5C1AAF5-6AEA-4D14-8684-0B8539C0EA31}" type="slidenum">
              <a:rPr lang="en-US" altLang="en-US" sz="1300">
                <a:latin typeface="Times New Roman" panose="02020603050405020304" pitchFamily="18" charset="0"/>
              </a:rPr>
              <a:pPr/>
              <a:t>10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181E236-F3CF-4317-8D23-91C03DF91DAA}" type="slidenum">
              <a:rPr lang="en-US" altLang="en-US" sz="1300">
                <a:latin typeface="Times New Roman" panose="02020603050405020304" pitchFamily="18" charset="0"/>
              </a:rPr>
              <a:pPr/>
              <a:t>11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5FD32BD-82F1-48BD-AD09-96AD51164653}" type="slidenum">
              <a:rPr lang="en-US" altLang="en-US" sz="1300">
                <a:latin typeface="Times New Roman" panose="02020603050405020304" pitchFamily="18" charset="0"/>
              </a:rPr>
              <a:pPr/>
              <a:t>12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45A69C5-4E79-40C5-A40D-3DE0D1BB057D}" type="slidenum">
              <a:rPr lang="en-US" altLang="en-US" sz="1300">
                <a:latin typeface="Times New Roman" panose="02020603050405020304" pitchFamily="18" charset="0"/>
              </a:rPr>
              <a:pPr/>
              <a:t>13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966EED2-8886-4DAB-8F39-47600D19EAAD}" type="slidenum">
              <a:rPr lang="en-US" altLang="en-US" sz="1300">
                <a:latin typeface="Times New Roman" panose="02020603050405020304" pitchFamily="18" charset="0"/>
              </a:rPr>
              <a:pPr/>
              <a:t>14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1200" dirty="0">
                <a:latin typeface="Arial" panose="020B0604020202020204" pitchFamily="34" charset="0"/>
              </a:rPr>
              <a:t>Schedules 1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C0A219B-7ED1-4E4A-95DF-430BAF20189A}" type="slidenum">
              <a:rPr lang="en-US" altLang="en-US" sz="1300">
                <a:latin typeface="Times New Roman" panose="02020603050405020304" pitchFamily="18" charset="0"/>
              </a:rPr>
              <a:pPr/>
              <a:t>15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181FFE9-0679-4531-AB67-8E0EAB444F99}" type="slidenum">
              <a:rPr lang="en-US" altLang="en-US" sz="1300">
                <a:latin typeface="Times New Roman" panose="02020603050405020304" pitchFamily="18" charset="0"/>
              </a:rPr>
              <a:pPr/>
              <a:t>16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E9D46A0-8FB9-4F36-8A68-841EE000AD2B}" type="slidenum">
              <a:rPr lang="en-US" altLang="en-US" sz="1300">
                <a:latin typeface="Times New Roman" panose="02020603050405020304" pitchFamily="18" charset="0"/>
              </a:rPr>
              <a:pPr/>
              <a:t>17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DA3BC2A-3044-458B-B1BD-DEB1040FB7FC}" type="slidenum">
              <a:rPr lang="en-US" altLang="en-US" sz="1300">
                <a:latin typeface="Times New Roman" panose="02020603050405020304" pitchFamily="18" charset="0"/>
              </a:rPr>
              <a:pPr/>
              <a:t>18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470FF04-BD4D-47CF-853F-6CFC89ED42D1}" type="slidenum">
              <a:rPr lang="en-US" altLang="en-US" sz="1300">
                <a:latin typeface="Times New Roman" panose="02020603050405020304" pitchFamily="18" charset="0"/>
              </a:rPr>
              <a:pPr/>
              <a:t>19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017DEB3-15EC-4046-B6FC-7059E5DE6572}" type="slidenum">
              <a:rPr lang="en-US" altLang="en-US" sz="1300">
                <a:latin typeface="Times New Roman" panose="02020603050405020304" pitchFamily="18" charset="0"/>
              </a:rPr>
              <a:pPr/>
              <a:t>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C98D951-B8BF-4FE7-8FF8-B9812C3DBA9F}" type="slidenum">
              <a:rPr lang="en-US" altLang="en-US" sz="1300">
                <a:latin typeface="Times New Roman" panose="02020603050405020304" pitchFamily="18" charset="0"/>
              </a:rPr>
              <a:pPr/>
              <a:t>20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AB2A54-CE49-40F1-BE38-E3DCEF43F856}" type="slidenum">
              <a:rPr lang="en-US" altLang="en-US" sz="1300">
                <a:latin typeface="Times New Roman" panose="02020603050405020304" pitchFamily="18" charset="0"/>
              </a:rPr>
              <a:pPr/>
              <a:t>21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120282-FA19-4407-98A6-B549395434D4}" type="slidenum">
              <a:rPr lang="en-US" altLang="en-US" sz="1300">
                <a:latin typeface="Times New Roman" panose="02020603050405020304" pitchFamily="18" charset="0"/>
              </a:rPr>
              <a:pPr/>
              <a:t>22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B704F0-BAEA-48FC-A020-011B0A01BDD0}" type="slidenum">
              <a:rPr lang="en-US" altLang="en-US" sz="1300">
                <a:latin typeface="Times New Roman" panose="02020603050405020304" pitchFamily="18" charset="0"/>
              </a:rPr>
              <a:pPr/>
              <a:t>23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T27 28 w </a:t>
            </a:r>
            <a:r>
              <a:rPr lang="en-US" altLang="en-US" dirty="0" err="1">
                <a:latin typeface="Times New Roman" panose="02020603050405020304" pitchFamily="18" charset="0"/>
              </a:rPr>
              <a:t>maaru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karalada</a:t>
            </a:r>
            <a:r>
              <a:rPr lang="en-US" altLang="en-US" dirty="0">
                <a:latin typeface="Times New Roman" panose="02020603050405020304" pitchFamily="18" charset="0"/>
              </a:rPr>
              <a:t> ?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56BDD98-9085-4F65-9BDF-1B839A8B4DC6}" type="slidenum">
              <a:rPr lang="en-US" altLang="en-US" sz="1300">
                <a:latin typeface="Times New Roman" panose="02020603050405020304" pitchFamily="18" charset="0"/>
              </a:rPr>
              <a:pPr/>
              <a:t>24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9AF8D3E-D4BC-4C85-BC46-168123D4B1D3}" type="slidenum">
              <a:rPr lang="en-US" altLang="en-US" sz="1300">
                <a:latin typeface="Times New Roman" panose="02020603050405020304" pitchFamily="18" charset="0"/>
              </a:rPr>
              <a:pPr/>
              <a:t>25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7CC90F-195F-4DEF-A4DA-F5B0A181CF9F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7204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78FB941-5722-4BA5-84DF-FC78527A2BB7}" type="slidenum">
              <a:rPr lang="en-US" altLang="en-US" sz="1300">
                <a:latin typeface="Times New Roman" panose="02020603050405020304" pitchFamily="18" charset="0"/>
              </a:rPr>
              <a:pPr/>
              <a:t>27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T6 is still active state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937B947-B885-486A-9E0E-5DB5F2D174C2}" type="slidenum">
              <a:rPr lang="en-US" altLang="en-US" sz="1300">
                <a:latin typeface="Times New Roman" panose="02020603050405020304" pitchFamily="18" charset="0"/>
              </a:rPr>
              <a:pPr/>
              <a:t>28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8F6C2F6-402D-422C-BB49-ADCD5F850701}" type="slidenum">
              <a:rPr lang="en-US" altLang="en-US" sz="1300">
                <a:latin typeface="Times New Roman" panose="02020603050405020304" pitchFamily="18" charset="0"/>
              </a:rPr>
              <a:pPr/>
              <a:t>29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A90F1DB-8581-4412-BE09-331FFC345D8A}" type="slidenum">
              <a:rPr lang="en-US" altLang="en-US" sz="1300">
                <a:latin typeface="Times New Roman" panose="02020603050405020304" pitchFamily="18" charset="0"/>
              </a:rPr>
              <a:pPr/>
              <a:t>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6C7905A-2CC2-4593-BC50-F4A9103CA5F9}" type="slidenum">
              <a:rPr lang="en-US" altLang="en-US" sz="1300">
                <a:latin typeface="Times New Roman" panose="02020603050405020304" pitchFamily="18" charset="0"/>
              </a:rPr>
              <a:pPr/>
              <a:t>30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B47C592-32BF-47BB-9678-D5FB42722EAA}" type="slidenum">
              <a:rPr lang="en-US" altLang="en-US" sz="1300">
                <a:latin typeface="Times New Roman" panose="02020603050405020304" pitchFamily="18" charset="0"/>
              </a:rPr>
              <a:pPr/>
              <a:t>31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7CC90F-195F-4DEF-A4DA-F5B0A181CF9F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4914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55DDF8-1267-474D-9F61-95CB06392C59}" type="slidenum">
              <a:rPr lang="en-US" altLang="en-US" sz="1300">
                <a:latin typeface="Times New Roman" panose="02020603050405020304" pitchFamily="18" charset="0"/>
              </a:rPr>
              <a:pPr/>
              <a:t>33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F68DF0-6905-4D9D-ACCA-81F50CE25A46}" type="slidenum">
              <a:rPr lang="en-US" altLang="en-US" sz="1300">
                <a:latin typeface="Times New Roman" panose="02020603050405020304" pitchFamily="18" charset="0"/>
              </a:rPr>
              <a:pPr/>
              <a:t>34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114055-A8AE-4C05-AC7A-46A0B6A29489}" type="slidenum">
              <a:rPr lang="en-US" altLang="en-US" sz="1300">
                <a:latin typeface="Times New Roman" panose="02020603050405020304" pitchFamily="18" charset="0"/>
              </a:rPr>
              <a:pPr/>
              <a:t>35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D4DD0DF-53A0-4666-9689-6AAB81C4795A}" type="slidenum">
              <a:rPr lang="en-US" altLang="en-US" sz="1300">
                <a:latin typeface="Times New Roman" panose="02020603050405020304" pitchFamily="18" charset="0"/>
              </a:rPr>
              <a:pPr/>
              <a:t>38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BBB09A6-5E06-46D1-A99F-E344CBBF67B7}" type="slidenum">
              <a:rPr lang="en-US" altLang="en-US" sz="1300">
                <a:latin typeface="Times New Roman" panose="02020603050405020304" pitchFamily="18" charset="0"/>
              </a:rPr>
              <a:pPr/>
              <a:t>39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7CC90F-195F-4DEF-A4DA-F5B0A181CF9F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3987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7CC90F-195F-4DEF-A4DA-F5B0A181CF9F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8980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357C7EE-1394-4754-ABAC-F51DB6C77C16}" type="slidenum">
              <a:rPr lang="en-US" altLang="en-US" sz="1300">
                <a:latin typeface="Times New Roman" panose="02020603050405020304" pitchFamily="18" charset="0"/>
              </a:rPr>
              <a:pPr/>
              <a:t>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C96B228-294A-4543-9668-830A4BA10FD0}" type="slidenum">
              <a:rPr lang="en-US" altLang="en-US" sz="1300">
                <a:latin typeface="Times New Roman" panose="02020603050405020304" pitchFamily="18" charset="0"/>
              </a:rPr>
              <a:pPr/>
              <a:t>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368A3B-2500-44E1-A876-1D192EB39441}" type="slidenum">
              <a:rPr lang="en-US" altLang="en-US" sz="1300">
                <a:latin typeface="Times New Roman" panose="02020603050405020304" pitchFamily="18" charset="0"/>
              </a:rPr>
              <a:pPr/>
              <a:t>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C7B586B-FBE3-4075-88E9-19535EAEDE53}" type="slidenum">
              <a:rPr lang="en-US" altLang="en-US" sz="1300">
                <a:latin typeface="Times New Roman" panose="02020603050405020304" pitchFamily="18" charset="0"/>
              </a:rPr>
              <a:pPr/>
              <a:t>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9CAF58-8E40-42E6-AEEE-83BAC72A0401}" type="slidenum">
              <a:rPr lang="en-US" altLang="en-US" sz="1300">
                <a:latin typeface="Times New Roman" panose="02020603050405020304" pitchFamily="18" charset="0"/>
              </a:rPr>
              <a:pPr/>
              <a:t>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6D1BF8E-E101-475A-9CDD-3A67C3D2CCFD}" type="slidenum">
              <a:rPr lang="en-US" altLang="en-US" sz="1300">
                <a:latin typeface="Times New Roman" panose="02020603050405020304" pitchFamily="18" charset="0"/>
              </a:rPr>
              <a:pPr/>
              <a:t>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fld id="{B11C6810-CB31-4E30-9B86-57880A05BB4E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12336"/>
            <a:ext cx="1331269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2299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BA9BFC-BC4C-47B6-8B8E-F3902B6E8A4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878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C98E8D-185A-414A-A518-5C49E7B6295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0080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1C6810-CB31-4E30-9B86-57880A05BB4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9656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fld id="{B11C6810-CB31-4E30-9B86-57880A05BB4E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0745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424" y="1102497"/>
            <a:ext cx="8408126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78487" y="6388691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fld id="{4AAA266F-A005-4455-9502-E3724A964F5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9995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4747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4073662"/>
            <a:ext cx="7772400" cy="1500187"/>
          </a:xfrm>
        </p:spPr>
        <p:txBody>
          <a:bodyPr anchor="b"/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E6A8F2-4A8B-4A99-BE4D-D3A869CE758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341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1C6810-CB31-4E30-9B86-57880A05BB4E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24" y="1102497"/>
            <a:ext cx="3985352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287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51659C-1AF3-4FAF-8545-8F03FEBA5E0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9400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5CEF85-9243-4C03-980F-FEC8A6A7A10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27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8A1303-5D2D-4597-85C3-1555E5FE4DD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8326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1EFD54-8803-427D-A9AB-631036F81CD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5527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068018-0522-4E2C-B8D9-E5451E9A4DA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310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fld id="{B11C6810-CB31-4E30-9B86-57880A05BB4E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717" y="6613525"/>
            <a:ext cx="5180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17.</a:t>
            </a:r>
            <a:fld id="{370CC2A8-7410-4F9E-B2CB-FCF9B3031B7B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0"/>
            <a:ext cx="639762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A69B54C0-8EB7-4834-9342-A9C86C117E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0"/>
            <a:ext cx="639762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247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742950" indent="-285750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1085850" indent="-22860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428750" indent="-22860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7716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22288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emf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customXml" Target="../ink/ink7.xml"/><Relationship Id="rId4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.png"/><Relationship Id="rId21" Type="http://schemas.openxmlformats.org/officeDocument/2006/relationships/customXml" Target="../ink/ink19.xml"/><Relationship Id="rId42" Type="http://schemas.openxmlformats.org/officeDocument/2006/relationships/customXml" Target="../ink/ink29.xml"/><Relationship Id="rId47" Type="http://schemas.openxmlformats.org/officeDocument/2006/relationships/image" Target="../media/image43.png"/><Relationship Id="rId63" Type="http://schemas.openxmlformats.org/officeDocument/2006/relationships/image" Target="../media/image51.png"/><Relationship Id="rId68" Type="http://schemas.openxmlformats.org/officeDocument/2006/relationships/customXml" Target="../ink/ink42.xml"/><Relationship Id="rId84" Type="http://schemas.openxmlformats.org/officeDocument/2006/relationships/customXml" Target="../ink/ink50.xml"/><Relationship Id="rId89" Type="http://schemas.openxmlformats.org/officeDocument/2006/relationships/image" Target="../media/image64.png"/><Relationship Id="rId112" Type="http://schemas.openxmlformats.org/officeDocument/2006/relationships/image" Target="../media/image13.emf"/><Relationship Id="rId16" Type="http://schemas.openxmlformats.org/officeDocument/2006/relationships/image" Target="../media/image27.png"/><Relationship Id="rId107" Type="http://schemas.openxmlformats.org/officeDocument/2006/relationships/image" Target="../media/image73.png"/><Relationship Id="rId11" Type="http://schemas.openxmlformats.org/officeDocument/2006/relationships/customXml" Target="../ink/ink14.xml"/><Relationship Id="rId32" Type="http://schemas.openxmlformats.org/officeDocument/2006/relationships/customXml" Target="../ink/ink24.xml"/><Relationship Id="rId37" Type="http://schemas.openxmlformats.org/officeDocument/2006/relationships/image" Target="../media/image38.png"/><Relationship Id="rId53" Type="http://schemas.openxmlformats.org/officeDocument/2006/relationships/image" Target="../media/image46.png"/><Relationship Id="rId58" Type="http://schemas.openxmlformats.org/officeDocument/2006/relationships/customXml" Target="../ink/ink37.xml"/><Relationship Id="rId74" Type="http://schemas.openxmlformats.org/officeDocument/2006/relationships/customXml" Target="../ink/ink45.xml"/><Relationship Id="rId79" Type="http://schemas.openxmlformats.org/officeDocument/2006/relationships/image" Target="../media/image59.png"/><Relationship Id="rId102" Type="http://schemas.openxmlformats.org/officeDocument/2006/relationships/customXml" Target="../ink/ink59.xml"/><Relationship Id="rId5" Type="http://schemas.openxmlformats.org/officeDocument/2006/relationships/customXml" Target="../ink/ink11.xml"/><Relationship Id="rId90" Type="http://schemas.openxmlformats.org/officeDocument/2006/relationships/customXml" Target="../ink/ink53.xml"/><Relationship Id="rId95" Type="http://schemas.openxmlformats.org/officeDocument/2006/relationships/image" Target="../media/image67.png"/><Relationship Id="rId22" Type="http://schemas.openxmlformats.org/officeDocument/2006/relationships/image" Target="../media/image30.png"/><Relationship Id="rId27" Type="http://schemas.openxmlformats.org/officeDocument/2006/relationships/customXml" Target="../ink/ink22.xml"/><Relationship Id="rId43" Type="http://schemas.openxmlformats.org/officeDocument/2006/relationships/image" Target="../media/image41.png"/><Relationship Id="rId48" Type="http://schemas.openxmlformats.org/officeDocument/2006/relationships/customXml" Target="../ink/ink32.xml"/><Relationship Id="rId64" Type="http://schemas.openxmlformats.org/officeDocument/2006/relationships/customXml" Target="../ink/ink40.xml"/><Relationship Id="rId69" Type="http://schemas.openxmlformats.org/officeDocument/2006/relationships/image" Target="../media/image54.png"/><Relationship Id="rId113" Type="http://schemas.openxmlformats.org/officeDocument/2006/relationships/customXml" Target="../ink/ink64.xml"/><Relationship Id="rId134" Type="http://schemas.openxmlformats.org/officeDocument/2006/relationships/image" Target="../media/image33.png"/><Relationship Id="rId80" Type="http://schemas.openxmlformats.org/officeDocument/2006/relationships/customXml" Target="../ink/ink48.xml"/><Relationship Id="rId85" Type="http://schemas.openxmlformats.org/officeDocument/2006/relationships/image" Target="../media/image62.png"/><Relationship Id="rId12" Type="http://schemas.openxmlformats.org/officeDocument/2006/relationships/image" Target="../media/image250.png"/><Relationship Id="rId17" Type="http://schemas.openxmlformats.org/officeDocument/2006/relationships/customXml" Target="../ink/ink17.xml"/><Relationship Id="rId33" Type="http://schemas.openxmlformats.org/officeDocument/2006/relationships/image" Target="../media/image36.png"/><Relationship Id="rId38" Type="http://schemas.openxmlformats.org/officeDocument/2006/relationships/customXml" Target="../ink/ink27.xml"/><Relationship Id="rId59" Type="http://schemas.openxmlformats.org/officeDocument/2006/relationships/image" Target="../media/image49.png"/><Relationship Id="rId103" Type="http://schemas.openxmlformats.org/officeDocument/2006/relationships/image" Target="../media/image71.png"/><Relationship Id="rId108" Type="http://schemas.openxmlformats.org/officeDocument/2006/relationships/customXml" Target="../ink/ink62.xml"/><Relationship Id="rId54" Type="http://schemas.openxmlformats.org/officeDocument/2006/relationships/customXml" Target="../ink/ink35.xml"/><Relationship Id="rId70" Type="http://schemas.openxmlformats.org/officeDocument/2006/relationships/customXml" Target="../ink/ink43.xml"/><Relationship Id="rId75" Type="http://schemas.openxmlformats.org/officeDocument/2006/relationships/image" Target="../media/image57.png"/><Relationship Id="rId91" Type="http://schemas.openxmlformats.org/officeDocument/2006/relationships/image" Target="../media/image65.png"/><Relationship Id="rId96" Type="http://schemas.openxmlformats.org/officeDocument/2006/relationships/customXml" Target="../ink/ink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5" Type="http://schemas.openxmlformats.org/officeDocument/2006/relationships/customXml" Target="../ink/ink16.xml"/><Relationship Id="rId23" Type="http://schemas.openxmlformats.org/officeDocument/2006/relationships/customXml" Target="../ink/ink20.xml"/><Relationship Id="rId36" Type="http://schemas.openxmlformats.org/officeDocument/2006/relationships/customXml" Target="../ink/ink26.xml"/><Relationship Id="rId49" Type="http://schemas.openxmlformats.org/officeDocument/2006/relationships/image" Target="../media/image44.png"/><Relationship Id="rId57" Type="http://schemas.openxmlformats.org/officeDocument/2006/relationships/image" Target="../media/image48.png"/><Relationship Id="rId106" Type="http://schemas.openxmlformats.org/officeDocument/2006/relationships/customXml" Target="../ink/ink61.xml"/><Relationship Id="rId10" Type="http://schemas.openxmlformats.org/officeDocument/2006/relationships/image" Target="../media/image24.png"/><Relationship Id="rId31" Type="http://schemas.openxmlformats.org/officeDocument/2006/relationships/image" Target="../media/image35.png"/><Relationship Id="rId44" Type="http://schemas.openxmlformats.org/officeDocument/2006/relationships/customXml" Target="../ink/ink30.xml"/><Relationship Id="rId52" Type="http://schemas.openxmlformats.org/officeDocument/2006/relationships/customXml" Target="../ink/ink34.xml"/><Relationship Id="rId60" Type="http://schemas.openxmlformats.org/officeDocument/2006/relationships/customXml" Target="../ink/ink38.xml"/><Relationship Id="rId65" Type="http://schemas.openxmlformats.org/officeDocument/2006/relationships/image" Target="../media/image52.png"/><Relationship Id="rId73" Type="http://schemas.openxmlformats.org/officeDocument/2006/relationships/image" Target="../media/image56.png"/><Relationship Id="rId78" Type="http://schemas.openxmlformats.org/officeDocument/2006/relationships/customXml" Target="../ink/ink47.xml"/><Relationship Id="rId81" Type="http://schemas.openxmlformats.org/officeDocument/2006/relationships/image" Target="../media/image60.png"/><Relationship Id="rId86" Type="http://schemas.openxmlformats.org/officeDocument/2006/relationships/customXml" Target="../ink/ink51.xml"/><Relationship Id="rId94" Type="http://schemas.openxmlformats.org/officeDocument/2006/relationships/customXml" Target="../ink/ink55.xml"/><Relationship Id="rId99" Type="http://schemas.openxmlformats.org/officeDocument/2006/relationships/image" Target="../media/image69.png"/><Relationship Id="rId101" Type="http://schemas.openxmlformats.org/officeDocument/2006/relationships/image" Target="../media/image70.png"/><Relationship Id="rId135" Type="http://schemas.openxmlformats.org/officeDocument/2006/relationships/customXml" Target="../ink/ink65.xml"/><Relationship Id="rId4" Type="http://schemas.openxmlformats.org/officeDocument/2006/relationships/image" Target="../media/image21.png"/><Relationship Id="rId9" Type="http://schemas.openxmlformats.org/officeDocument/2006/relationships/customXml" Target="../ink/ink13.xml"/><Relationship Id="rId13" Type="http://schemas.openxmlformats.org/officeDocument/2006/relationships/customXml" Target="../ink/ink15.xml"/><Relationship Id="rId18" Type="http://schemas.openxmlformats.org/officeDocument/2006/relationships/image" Target="../media/image28.png"/><Relationship Id="rId39" Type="http://schemas.openxmlformats.org/officeDocument/2006/relationships/image" Target="../media/image39.png"/><Relationship Id="rId109" Type="http://schemas.openxmlformats.org/officeDocument/2006/relationships/image" Target="../media/image74.png"/><Relationship Id="rId34" Type="http://schemas.openxmlformats.org/officeDocument/2006/relationships/customXml" Target="../ink/ink25.xml"/><Relationship Id="rId50" Type="http://schemas.openxmlformats.org/officeDocument/2006/relationships/customXml" Target="../ink/ink33.xml"/><Relationship Id="rId55" Type="http://schemas.openxmlformats.org/officeDocument/2006/relationships/image" Target="../media/image47.png"/><Relationship Id="rId76" Type="http://schemas.openxmlformats.org/officeDocument/2006/relationships/customXml" Target="../ink/ink46.xml"/><Relationship Id="rId97" Type="http://schemas.openxmlformats.org/officeDocument/2006/relationships/image" Target="../media/image68.png"/><Relationship Id="rId104" Type="http://schemas.openxmlformats.org/officeDocument/2006/relationships/customXml" Target="../ink/ink60.xml"/><Relationship Id="rId7" Type="http://schemas.openxmlformats.org/officeDocument/2006/relationships/customXml" Target="../ink/ink12.xml"/><Relationship Id="rId71" Type="http://schemas.openxmlformats.org/officeDocument/2006/relationships/image" Target="../media/image55.png"/><Relationship Id="rId92" Type="http://schemas.openxmlformats.org/officeDocument/2006/relationships/customXml" Target="../ink/ink54.xml"/><Relationship Id="rId2" Type="http://schemas.openxmlformats.org/officeDocument/2006/relationships/notesSlide" Target="../notesSlides/notesSlide32.xml"/><Relationship Id="rId29" Type="http://schemas.openxmlformats.org/officeDocument/2006/relationships/image" Target="../media/image34.png"/><Relationship Id="rId24" Type="http://schemas.openxmlformats.org/officeDocument/2006/relationships/image" Target="../media/image31.png"/><Relationship Id="rId40" Type="http://schemas.openxmlformats.org/officeDocument/2006/relationships/customXml" Target="../ink/ink28.xml"/><Relationship Id="rId45" Type="http://schemas.openxmlformats.org/officeDocument/2006/relationships/image" Target="../media/image42.png"/><Relationship Id="rId66" Type="http://schemas.openxmlformats.org/officeDocument/2006/relationships/customXml" Target="../ink/ink41.xml"/><Relationship Id="rId87" Type="http://schemas.openxmlformats.org/officeDocument/2006/relationships/image" Target="../media/image63.png"/><Relationship Id="rId110" Type="http://schemas.openxmlformats.org/officeDocument/2006/relationships/customXml" Target="../ink/ink63.xml"/><Relationship Id="rId136" Type="http://schemas.openxmlformats.org/officeDocument/2006/relationships/image" Target="../media/image76.png"/><Relationship Id="rId61" Type="http://schemas.openxmlformats.org/officeDocument/2006/relationships/image" Target="../media/image50.png"/><Relationship Id="rId82" Type="http://schemas.openxmlformats.org/officeDocument/2006/relationships/customXml" Target="../ink/ink49.xml"/><Relationship Id="rId19" Type="http://schemas.openxmlformats.org/officeDocument/2006/relationships/customXml" Target="../ink/ink18.xml"/><Relationship Id="rId14" Type="http://schemas.openxmlformats.org/officeDocument/2006/relationships/image" Target="../media/image26.png"/><Relationship Id="rId30" Type="http://schemas.openxmlformats.org/officeDocument/2006/relationships/customXml" Target="../ink/ink23.xml"/><Relationship Id="rId35" Type="http://schemas.openxmlformats.org/officeDocument/2006/relationships/image" Target="../media/image37.png"/><Relationship Id="rId56" Type="http://schemas.openxmlformats.org/officeDocument/2006/relationships/customXml" Target="../ink/ink36.xml"/><Relationship Id="rId77" Type="http://schemas.openxmlformats.org/officeDocument/2006/relationships/image" Target="../media/image58.png"/><Relationship Id="rId100" Type="http://schemas.openxmlformats.org/officeDocument/2006/relationships/customXml" Target="../ink/ink58.xml"/><Relationship Id="rId105" Type="http://schemas.openxmlformats.org/officeDocument/2006/relationships/image" Target="../media/image72.png"/><Relationship Id="rId8" Type="http://schemas.openxmlformats.org/officeDocument/2006/relationships/image" Target="../media/image23.png"/><Relationship Id="rId51" Type="http://schemas.openxmlformats.org/officeDocument/2006/relationships/image" Target="../media/image45.png"/><Relationship Id="rId72" Type="http://schemas.openxmlformats.org/officeDocument/2006/relationships/customXml" Target="../ink/ink44.xml"/><Relationship Id="rId93" Type="http://schemas.openxmlformats.org/officeDocument/2006/relationships/image" Target="../media/image66.png"/><Relationship Id="rId98" Type="http://schemas.openxmlformats.org/officeDocument/2006/relationships/customXml" Target="../ink/ink57.xml"/><Relationship Id="rId3" Type="http://schemas.openxmlformats.org/officeDocument/2006/relationships/customXml" Target="../ink/ink10.xml"/><Relationship Id="rId25" Type="http://schemas.openxmlformats.org/officeDocument/2006/relationships/customXml" Target="../ink/ink21.xml"/><Relationship Id="rId46" Type="http://schemas.openxmlformats.org/officeDocument/2006/relationships/customXml" Target="../ink/ink31.xml"/><Relationship Id="rId67" Type="http://schemas.openxmlformats.org/officeDocument/2006/relationships/image" Target="../media/image53.png"/><Relationship Id="rId137" Type="http://schemas.openxmlformats.org/officeDocument/2006/relationships/customXml" Target="../ink/ink66.xml"/><Relationship Id="rId20" Type="http://schemas.openxmlformats.org/officeDocument/2006/relationships/image" Target="../media/image29.png"/><Relationship Id="rId41" Type="http://schemas.openxmlformats.org/officeDocument/2006/relationships/image" Target="../media/image40.png"/><Relationship Id="rId62" Type="http://schemas.openxmlformats.org/officeDocument/2006/relationships/customXml" Target="../ink/ink39.xml"/><Relationship Id="rId83" Type="http://schemas.openxmlformats.org/officeDocument/2006/relationships/image" Target="../media/image61.png"/><Relationship Id="rId88" Type="http://schemas.openxmlformats.org/officeDocument/2006/relationships/customXml" Target="../ink/ink52.xml"/><Relationship Id="rId111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Module 17: Transactions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Concurrent Executions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674703" y="1102497"/>
            <a:ext cx="7714696" cy="5367972"/>
          </a:xfrm>
        </p:spPr>
        <p:txBody>
          <a:bodyPr/>
          <a:lstStyle/>
          <a:p>
            <a:r>
              <a:rPr lang="en-US" altLang="en-US" dirty="0"/>
              <a:t>Multiple transactions are allowed to run concurrently in the system.  Advantages are:</a:t>
            </a:r>
          </a:p>
          <a:p>
            <a:pPr lvl="1"/>
            <a:r>
              <a:rPr lang="en-U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Increased processor and disk utilization</a:t>
            </a:r>
            <a:r>
              <a:rPr lang="en-US" altLang="en-US" dirty="0"/>
              <a:t>, leading to better transaction </a:t>
            </a:r>
            <a:r>
              <a:rPr lang="en-US" altLang="en-US" i="1" dirty="0"/>
              <a:t>throughput</a:t>
            </a:r>
          </a:p>
          <a:p>
            <a:pPr lvl="2"/>
            <a:r>
              <a:rPr lang="en-US" altLang="en-US" dirty="0"/>
              <a:t>E.g., one transaction can be using the CPU while another is reading from or writing to the disk</a:t>
            </a:r>
          </a:p>
          <a:p>
            <a:pPr lvl="1"/>
            <a:r>
              <a:rPr lang="en-U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Reduced average response time</a:t>
            </a:r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en-US" dirty="0"/>
              <a:t>for transactions: short transactions need not wait behind long ones.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Concurrency control schemes</a:t>
            </a:r>
            <a:r>
              <a:rPr lang="en-US" altLang="en-US" i="1" dirty="0"/>
              <a:t> </a:t>
            </a:r>
            <a:r>
              <a:rPr lang="en-US" altLang="en-US" dirty="0"/>
              <a:t>– mechanisms  to achieve isolation</a:t>
            </a:r>
          </a:p>
          <a:p>
            <a:pPr lvl="1"/>
            <a:r>
              <a:rPr lang="en-US" altLang="en-US" dirty="0"/>
              <a:t>That is, to control the interaction among the </a:t>
            </a:r>
            <a:r>
              <a:rPr lang="en-US" altLang="en-US" dirty="0">
                <a:solidFill>
                  <a:srgbClr val="00B050"/>
                </a:solidFill>
              </a:rPr>
              <a:t>concurrent transactions </a:t>
            </a:r>
            <a:r>
              <a:rPr lang="en-US" altLang="en-US" dirty="0"/>
              <a:t>in order to prevent them from destroying the consistency of the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3B41"/>
                </a:solidFill>
                <a:effectLst/>
                <a:latin typeface="lusitana"/>
              </a:rPr>
              <a:t>Locking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3B41"/>
                </a:solidFill>
                <a:effectLst/>
                <a:latin typeface="lusitana"/>
              </a:rPr>
              <a:t>Time Stamps</a:t>
            </a:r>
            <a:endParaRPr lang="en-US" altLang="en-US" dirty="0"/>
          </a:p>
          <a:p>
            <a:pPr lvl="2"/>
            <a:r>
              <a:rPr lang="en-US" altLang="en-US" dirty="0"/>
              <a:t>Will study in Chapter 15, after studying notion of correctness of concurrent executions.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Schedules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65824" y="1102497"/>
            <a:ext cx="7803473" cy="5367972"/>
          </a:xfrm>
        </p:spPr>
        <p:txBody>
          <a:bodyPr/>
          <a:lstStyle/>
          <a:p>
            <a:r>
              <a:rPr lang="en-US" altLang="en-US" b="1" dirty="0">
                <a:solidFill>
                  <a:srgbClr val="000099"/>
                </a:solidFill>
              </a:rPr>
              <a:t>Schedule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– a sequences of instructions that specify the </a:t>
            </a:r>
            <a:r>
              <a:rPr lang="en-US" altLang="en-US" dirty="0">
                <a:solidFill>
                  <a:srgbClr val="00B050"/>
                </a:solidFill>
              </a:rPr>
              <a:t>chronological order </a:t>
            </a:r>
            <a:r>
              <a:rPr lang="en-US" altLang="en-US" dirty="0"/>
              <a:t>in which instructions of concurrent transactions are executed</a:t>
            </a:r>
          </a:p>
          <a:p>
            <a:pPr lvl="1"/>
            <a:r>
              <a:rPr lang="en-US" altLang="en-US" dirty="0"/>
              <a:t>A schedule for a set of transactions must consist of all instructions of those transactions</a:t>
            </a:r>
          </a:p>
          <a:p>
            <a:pPr lvl="1"/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Must preserve the order </a:t>
            </a:r>
            <a:r>
              <a:rPr lang="en-US" altLang="en-US" dirty="0"/>
              <a:t>in which the instructions appear in each individual transaction.</a:t>
            </a:r>
          </a:p>
          <a:p>
            <a:r>
              <a:rPr lang="en-US" altLang="en-US" dirty="0"/>
              <a:t>A transaction that </a:t>
            </a:r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successfully completes </a:t>
            </a:r>
            <a:r>
              <a:rPr lang="en-US" altLang="en-US" dirty="0"/>
              <a:t>its execution will have a </a:t>
            </a:r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commit</a:t>
            </a:r>
            <a:r>
              <a:rPr lang="en-US" altLang="en-US" dirty="0"/>
              <a:t> instructions as the last statement </a:t>
            </a:r>
          </a:p>
          <a:p>
            <a:pPr lvl="1"/>
            <a:r>
              <a:rPr lang="en-US" altLang="en-US" dirty="0"/>
              <a:t>By default transaction assumed to </a:t>
            </a:r>
            <a:r>
              <a:rPr lang="en-US" altLang="en-US" dirty="0">
                <a:solidFill>
                  <a:srgbClr val="0070C0"/>
                </a:solidFill>
              </a:rPr>
              <a:t>execute commit </a:t>
            </a:r>
            <a:r>
              <a:rPr lang="en-US" altLang="en-US" dirty="0"/>
              <a:t>instruction as its last step</a:t>
            </a:r>
          </a:p>
          <a:p>
            <a:r>
              <a:rPr lang="en-US" altLang="en-US" dirty="0"/>
              <a:t>A transaction that fails to successfully complete its execution will have an </a:t>
            </a:r>
            <a:r>
              <a:rPr lang="en-US" altLang="en-US" dirty="0">
                <a:solidFill>
                  <a:srgbClr val="0070C0"/>
                </a:solidFill>
              </a:rPr>
              <a:t>abort instruction </a:t>
            </a:r>
            <a:r>
              <a:rPr lang="en-US" altLang="en-US" dirty="0"/>
              <a:t>as the last statement </a:t>
            </a:r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3B382609-8955-48D6-AF47-97A2404DC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4404333"/>
            <a:ext cx="2159144" cy="2702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Schedule 1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48070" y="1102497"/>
            <a:ext cx="7563775" cy="5367972"/>
          </a:xfrm>
        </p:spPr>
        <p:txBody>
          <a:bodyPr/>
          <a:lstStyle/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 altLang="en-US" dirty="0"/>
              <a:t>Let </a:t>
            </a:r>
            <a:r>
              <a:rPr lang="en-US" altLang="en-US" i="1" dirty="0"/>
              <a:t>T</a:t>
            </a:r>
            <a:r>
              <a:rPr lang="en-US" altLang="en-US" baseline="-25000" dirty="0"/>
              <a:t>1</a:t>
            </a:r>
            <a:r>
              <a:rPr lang="en-US" altLang="en-US" dirty="0"/>
              <a:t> transfer $50 from </a:t>
            </a:r>
            <a:r>
              <a:rPr lang="en-US" altLang="en-US" i="1" dirty="0"/>
              <a:t>A </a:t>
            </a:r>
            <a:r>
              <a:rPr lang="en-US" altLang="en-US" dirty="0"/>
              <a:t>to </a:t>
            </a:r>
            <a:r>
              <a:rPr lang="en-US" altLang="en-US" i="1" dirty="0"/>
              <a:t>B</a:t>
            </a:r>
            <a:r>
              <a:rPr lang="en-US" altLang="en-US" dirty="0"/>
              <a:t>, and </a:t>
            </a:r>
            <a:r>
              <a:rPr lang="en-US" altLang="en-US" i="1" dirty="0"/>
              <a:t>T</a:t>
            </a:r>
            <a:r>
              <a:rPr lang="en-US" altLang="en-US" baseline="-25000" dirty="0"/>
              <a:t>2</a:t>
            </a:r>
            <a:r>
              <a:rPr lang="en-US" altLang="en-US" dirty="0"/>
              <a:t> transfer 10% of the balance from </a:t>
            </a:r>
            <a:r>
              <a:rPr lang="en-US" altLang="en-US" i="1" dirty="0"/>
              <a:t>A </a:t>
            </a:r>
            <a:r>
              <a:rPr lang="en-US" altLang="en-US" dirty="0"/>
              <a:t>to </a:t>
            </a:r>
            <a:r>
              <a:rPr lang="en-US" altLang="en-US" i="1" dirty="0"/>
              <a:t>B.</a:t>
            </a:r>
            <a:r>
              <a:rPr lang="en-US" altLang="en-US" dirty="0"/>
              <a:t>  </a:t>
            </a:r>
          </a:p>
          <a:p>
            <a:pPr>
              <a:lnSpc>
                <a:spcPct val="80000"/>
              </a:lnSpc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 altLang="en-US" dirty="0"/>
              <a:t>A </a:t>
            </a:r>
            <a:r>
              <a:rPr lang="en-US" altLang="en-US" dirty="0">
                <a:solidFill>
                  <a:srgbClr val="000099"/>
                </a:solidFill>
              </a:rPr>
              <a:t>serial </a:t>
            </a:r>
            <a:r>
              <a:rPr lang="en-US" altLang="en-US" dirty="0"/>
              <a:t>schedule in which </a:t>
            </a:r>
            <a:r>
              <a:rPr lang="en-US" altLang="en-US" i="1" dirty="0"/>
              <a:t>T</a:t>
            </a:r>
            <a:r>
              <a:rPr lang="en-US" altLang="en-US" baseline="-25000" dirty="0"/>
              <a:t>1</a:t>
            </a:r>
            <a:r>
              <a:rPr lang="en-US" altLang="en-US" dirty="0"/>
              <a:t> is followed by </a:t>
            </a:r>
            <a:r>
              <a:rPr lang="en-US" altLang="en-US" i="1" dirty="0"/>
              <a:t>T</a:t>
            </a:r>
            <a:r>
              <a:rPr lang="en-US" altLang="en-US" baseline="-25000" dirty="0"/>
              <a:t>2</a:t>
            </a:r>
            <a:r>
              <a:rPr lang="en-US" altLang="en-US" dirty="0"/>
              <a:t> :</a:t>
            </a:r>
          </a:p>
          <a:p>
            <a:pPr>
              <a:lnSpc>
                <a:spcPct val="80000"/>
              </a:lnSpc>
              <a:buFont typeface="Monotype Sorts" charset="2"/>
              <a:buNone/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 altLang="en-US" sz="1400" dirty="0"/>
              <a:t>		</a:t>
            </a:r>
          </a:p>
        </p:txBody>
      </p:sp>
      <p:pic>
        <p:nvPicPr>
          <p:cNvPr id="1536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078" y="2324500"/>
            <a:ext cx="3016250" cy="377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Schedule 2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>
          <a:xfrm>
            <a:off x="692458" y="1102497"/>
            <a:ext cx="8153092" cy="5367972"/>
          </a:xfrm>
          <a:noFill/>
        </p:spPr>
        <p:txBody>
          <a:bodyPr/>
          <a:lstStyle/>
          <a:p>
            <a:pPr>
              <a:lnSpc>
                <a:spcPct val="90000"/>
              </a:lnSpc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 altLang="en-US" dirty="0"/>
              <a:t>A serial schedule where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2</a:t>
            </a:r>
            <a:r>
              <a:rPr lang="en-US" altLang="en-US" dirty="0"/>
              <a:t> is followed by </a:t>
            </a:r>
            <a:r>
              <a:rPr lang="en-US" altLang="en-US" i="1" dirty="0"/>
              <a:t>T</a:t>
            </a:r>
            <a:r>
              <a:rPr lang="en-US" altLang="en-US" baseline="-25000" dirty="0"/>
              <a:t>1</a:t>
            </a:r>
          </a:p>
          <a:p>
            <a:pPr>
              <a:lnSpc>
                <a:spcPct val="90000"/>
              </a:lnSpc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 altLang="en-US" dirty="0"/>
              <a:t>		</a:t>
            </a:r>
            <a:endParaRPr lang="en-US" altLang="en-US" i="1" dirty="0"/>
          </a:p>
        </p:txBody>
      </p:sp>
      <p:pic>
        <p:nvPicPr>
          <p:cNvPr id="1638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1738313"/>
            <a:ext cx="2898775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3">
            <a:extLst>
              <a:ext uri="{FF2B5EF4-FFF2-40B4-BE49-F238E27FC236}">
                <a16:creationId xmlns:a16="http://schemas.microsoft.com/office/drawing/2014/main" id="{EAD737B7-06B6-49DE-8D57-965E702BD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407" y="3786483"/>
            <a:ext cx="2307819" cy="2888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Schedule 3</a:t>
            </a:r>
          </a:p>
        </p:txBody>
      </p:sp>
      <p:sp>
        <p:nvSpPr>
          <p:cNvPr id="17411" name="Rectangle 4"/>
          <p:cNvSpPr>
            <a:spLocks noGrp="1" noChangeArrowheads="1"/>
          </p:cNvSpPr>
          <p:nvPr>
            <p:ph idx="1"/>
          </p:nvPr>
        </p:nvSpPr>
        <p:spPr>
          <a:xfrm>
            <a:off x="717556" y="1102497"/>
            <a:ext cx="7847860" cy="5367972"/>
          </a:xfrm>
          <a:noFill/>
        </p:spPr>
        <p:txBody>
          <a:bodyPr/>
          <a:lstStyle/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 altLang="en-US" dirty="0"/>
              <a:t>Let </a:t>
            </a:r>
            <a:r>
              <a:rPr lang="en-US" altLang="en-US" i="1" dirty="0"/>
              <a:t>T</a:t>
            </a:r>
            <a:r>
              <a:rPr lang="en-US" altLang="en-US" baseline="-25000" dirty="0"/>
              <a:t>1</a:t>
            </a:r>
            <a:r>
              <a:rPr lang="en-US" altLang="en-US" dirty="0"/>
              <a:t> and </a:t>
            </a:r>
            <a:r>
              <a:rPr lang="en-US" altLang="en-US" i="1" dirty="0"/>
              <a:t>T</a:t>
            </a:r>
            <a:r>
              <a:rPr lang="en-US" altLang="en-US" baseline="-25000" dirty="0"/>
              <a:t>2</a:t>
            </a:r>
            <a:r>
              <a:rPr lang="en-US" altLang="en-US" dirty="0"/>
              <a:t> be the transactions defined previously</a:t>
            </a:r>
            <a:r>
              <a:rPr lang="en-US" altLang="en-US" i="1" dirty="0"/>
              <a:t>.</a:t>
            </a:r>
            <a:r>
              <a:rPr lang="en-US" altLang="en-US" dirty="0"/>
              <a:t>  The following schedule is not a serial schedule, but it is </a:t>
            </a:r>
            <a:r>
              <a:rPr lang="en-US" altLang="en-US" i="1" dirty="0">
                <a:solidFill>
                  <a:srgbClr val="000099"/>
                </a:solidFill>
              </a:rPr>
              <a:t>equivalent</a:t>
            </a:r>
            <a:r>
              <a:rPr lang="en-US" altLang="en-US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to Schedule 1</a:t>
            </a:r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 altLang="en-US" sz="1600" dirty="0">
                <a:latin typeface="Arial" panose="020B0604020202020204" pitchFamily="34" charset="0"/>
              </a:rPr>
              <a:t>In Schedules 1, 2 and 3, the sum A + B is preserved</a:t>
            </a:r>
            <a:r>
              <a:rPr lang="en-US" altLang="en-US" dirty="0"/>
              <a:t>.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 altLang="en-US" dirty="0"/>
              <a:t>		</a:t>
            </a:r>
            <a:endParaRPr lang="en-US" altLang="en-US" i="1" dirty="0"/>
          </a:p>
        </p:txBody>
      </p:sp>
      <p:pic>
        <p:nvPicPr>
          <p:cNvPr id="17413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755" y="1905000"/>
            <a:ext cx="2779712" cy="347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3">
            <a:extLst>
              <a:ext uri="{FF2B5EF4-FFF2-40B4-BE49-F238E27FC236}">
                <a16:creationId xmlns:a16="http://schemas.microsoft.com/office/drawing/2014/main" id="{10DC5E7E-FCFD-430A-8027-BD54E958F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505" y="1905000"/>
            <a:ext cx="2459428" cy="3078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ACB53-C0E8-49BF-ADE3-816ED64EAF50}"/>
              </a:ext>
            </a:extLst>
          </p:cNvPr>
          <p:cNvSpPr txBox="1"/>
          <p:nvPr/>
        </p:nvSpPr>
        <p:spPr>
          <a:xfrm>
            <a:off x="6279391" y="508919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Schedules 1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69FBEC-AF24-40EA-A040-CE3039EC15ED}"/>
              </a:ext>
            </a:extLst>
          </p:cNvPr>
          <p:cNvSpPr txBox="1"/>
          <p:nvPr/>
        </p:nvSpPr>
        <p:spPr>
          <a:xfrm>
            <a:off x="1086693" y="5115915"/>
            <a:ext cx="5428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Schedules 3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AD340331-F8A4-45D3-A742-B352C36E5F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35" t="35050" r="38689" b="34965"/>
          <a:stretch/>
        </p:blipFill>
        <p:spPr bwMode="auto">
          <a:xfrm>
            <a:off x="6599418" y="5376863"/>
            <a:ext cx="2072640" cy="1489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Schedule 4</a:t>
            </a:r>
          </a:p>
        </p:txBody>
      </p:sp>
      <p:sp>
        <p:nvSpPr>
          <p:cNvPr id="18435" name="Rectangle 4"/>
          <p:cNvSpPr>
            <a:spLocks noGrp="1" noChangeArrowheads="1"/>
          </p:cNvSpPr>
          <p:nvPr>
            <p:ph idx="1"/>
          </p:nvPr>
        </p:nvSpPr>
        <p:spPr>
          <a:xfrm>
            <a:off x="683581" y="1102497"/>
            <a:ext cx="8161969" cy="5367972"/>
          </a:xfrm>
          <a:noFill/>
        </p:spPr>
        <p:txBody>
          <a:bodyPr/>
          <a:lstStyle/>
          <a:p>
            <a:pPr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 altLang="en-US" dirty="0"/>
              <a:t>The following concurrent schedule does not preserve the value of (</a:t>
            </a:r>
            <a:r>
              <a:rPr lang="en-US" altLang="en-US" i="1" dirty="0"/>
              <a:t>A </a:t>
            </a:r>
            <a:r>
              <a:rPr lang="en-US" altLang="en-US" dirty="0"/>
              <a:t>+ </a:t>
            </a:r>
            <a:r>
              <a:rPr lang="en-US" altLang="en-US" i="1" dirty="0"/>
              <a:t>B</a:t>
            </a:r>
            <a:r>
              <a:rPr lang="en-US" altLang="en-US" dirty="0"/>
              <a:t> </a:t>
            </a:r>
            <a:r>
              <a:rPr lang="en-US" altLang="en-US" i="1" dirty="0"/>
              <a:t>)</a:t>
            </a:r>
            <a:r>
              <a:rPr lang="en-US" altLang="en-US" dirty="0"/>
              <a:t>.			</a:t>
            </a:r>
            <a:endParaRPr lang="en-US" altLang="en-US" i="1" dirty="0"/>
          </a:p>
        </p:txBody>
      </p:sp>
      <p:pic>
        <p:nvPicPr>
          <p:cNvPr id="18436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1630359"/>
            <a:ext cx="2713038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E2B74ED-4303-4378-9C77-3B9F0479D2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79" t="35455" r="38576" b="34357"/>
          <a:stretch/>
        </p:blipFill>
        <p:spPr bwMode="auto">
          <a:xfrm>
            <a:off x="768350" y="3972834"/>
            <a:ext cx="2263140" cy="15976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DB96EC64-562D-4F84-9BDB-60C28386F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47" y="3365592"/>
            <a:ext cx="2005809" cy="25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Serializability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683580" y="1102497"/>
            <a:ext cx="8046083" cy="5367972"/>
          </a:xfrm>
        </p:spPr>
        <p:txBody>
          <a:bodyPr/>
          <a:lstStyle/>
          <a:p>
            <a:r>
              <a:rPr lang="en-US" altLang="en-US" b="1" dirty="0"/>
              <a:t>Basic Assumption</a:t>
            </a:r>
            <a:r>
              <a:rPr lang="en-US" altLang="en-US" dirty="0"/>
              <a:t> – Each transaction preserves </a:t>
            </a:r>
            <a:r>
              <a:rPr lang="en-US" altLang="en-US" b="1" dirty="0">
                <a:solidFill>
                  <a:srgbClr val="00B050"/>
                </a:solidFill>
              </a:rPr>
              <a:t>database consistency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Thus, serial execution of a set of transactions preserves database </a:t>
            </a:r>
            <a:r>
              <a:rPr lang="en-US" altLang="en-US" dirty="0">
                <a:solidFill>
                  <a:srgbClr val="FF0000"/>
                </a:solidFill>
              </a:rPr>
              <a:t>consistency.</a:t>
            </a:r>
          </a:p>
          <a:p>
            <a:r>
              <a:rPr lang="en-US" altLang="en-US" dirty="0"/>
              <a:t>A (possibly concurrent) schedule is serializable if it is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equivalent to a serial schedule</a:t>
            </a:r>
            <a:r>
              <a:rPr lang="en-US" altLang="en-US" dirty="0"/>
              <a:t>.  Different forms of schedule equivalence give rise to the notions of: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1.	</a:t>
            </a:r>
            <a:r>
              <a:rPr lang="en-US" altLang="en-US" b="1" dirty="0">
                <a:solidFill>
                  <a:srgbClr val="000099"/>
                </a:solidFill>
              </a:rPr>
              <a:t>Conflict serializability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2.	</a:t>
            </a:r>
            <a:r>
              <a:rPr lang="en-US" altLang="en-US" b="1" dirty="0">
                <a:solidFill>
                  <a:srgbClr val="000099"/>
                </a:solidFill>
              </a:rPr>
              <a:t>View serializability</a:t>
            </a:r>
          </a:p>
        </p:txBody>
      </p:sp>
      <p:pic>
        <p:nvPicPr>
          <p:cNvPr id="2" name="Picture 13">
            <a:extLst>
              <a:ext uri="{FF2B5EF4-FFF2-40B4-BE49-F238E27FC236}">
                <a16:creationId xmlns:a16="http://schemas.microsoft.com/office/drawing/2014/main" id="{98FC4466-D18D-BC02-3F09-A39FAC2B9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13" y="3386137"/>
            <a:ext cx="2779712" cy="347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3">
            <a:extLst>
              <a:ext uri="{FF2B5EF4-FFF2-40B4-BE49-F238E27FC236}">
                <a16:creationId xmlns:a16="http://schemas.microsoft.com/office/drawing/2014/main" id="{359CAAF6-4B3F-2C24-1EC1-3933ED78E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263" y="3386137"/>
            <a:ext cx="2459428" cy="3078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i="1">
                <a:effectLst>
                  <a:outerShdw blurRad="38100" dist="38100" dir="2700000" algn="tl">
                    <a:srgbClr val="C0C0C0"/>
                  </a:outerShdw>
                </a:effectLst>
              </a:rPr>
              <a:t>Simplified view of transactions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674703" y="1102497"/>
            <a:ext cx="7874494" cy="5367972"/>
          </a:xfrm>
        </p:spPr>
        <p:txBody>
          <a:bodyPr/>
          <a:lstStyle/>
          <a:p>
            <a:r>
              <a:rPr lang="en-US" altLang="en-US" dirty="0"/>
              <a:t>We ignore operations other than </a:t>
            </a:r>
            <a:r>
              <a:rPr lang="en-US" altLang="en-US" b="1" dirty="0"/>
              <a:t>read</a:t>
            </a:r>
            <a:r>
              <a:rPr lang="en-US" altLang="en-US" dirty="0"/>
              <a:t> and </a:t>
            </a:r>
            <a:r>
              <a:rPr lang="en-US" altLang="en-US" b="1" dirty="0"/>
              <a:t>write</a:t>
            </a:r>
            <a:r>
              <a:rPr lang="en-US" altLang="en-US" dirty="0"/>
              <a:t> instructions</a:t>
            </a:r>
          </a:p>
          <a:p>
            <a:r>
              <a:rPr lang="en-US" altLang="en-US" dirty="0"/>
              <a:t>We assume that transactions may perform arbitrary computations on data in local buffers in between reads and writes.  </a:t>
            </a:r>
          </a:p>
          <a:p>
            <a:r>
              <a:rPr lang="en-US" altLang="en-US" dirty="0"/>
              <a:t>Our simplified schedules consist of only </a:t>
            </a:r>
            <a:r>
              <a:rPr lang="en-US" altLang="en-US" b="1" dirty="0"/>
              <a:t>read</a:t>
            </a:r>
            <a:r>
              <a:rPr lang="en-US" altLang="en-US" dirty="0"/>
              <a:t> and </a:t>
            </a:r>
            <a:r>
              <a:rPr lang="en-US" altLang="en-US" b="1" dirty="0"/>
              <a:t>write </a:t>
            </a:r>
            <a:r>
              <a:rPr lang="en-US" altLang="en-US" dirty="0"/>
              <a:t>instructions.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Conflicting Instructions 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692458" y="1102497"/>
            <a:ext cx="7750206" cy="5367972"/>
          </a:xfrm>
        </p:spPr>
        <p:txBody>
          <a:bodyPr/>
          <a:lstStyle/>
          <a:p>
            <a:r>
              <a:rPr lang="en-US" altLang="en-US" dirty="0"/>
              <a:t>Instructions </a:t>
            </a:r>
            <a:r>
              <a:rPr lang="en-US" altLang="en-US" i="1" dirty="0"/>
              <a:t>l</a:t>
            </a:r>
            <a:r>
              <a:rPr lang="en-US" altLang="en-US" i="1" baseline="-25000" dirty="0"/>
              <a:t>i</a:t>
            </a:r>
            <a:r>
              <a:rPr lang="en-US" altLang="en-US" dirty="0"/>
              <a:t> and </a:t>
            </a:r>
            <a:r>
              <a:rPr lang="en-US" altLang="en-US" i="1" dirty="0" err="1"/>
              <a:t>l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of transactions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 and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dirty="0"/>
              <a:t> respectively, </a:t>
            </a:r>
            <a:r>
              <a:rPr lang="en-US" altLang="en-US" b="1" dirty="0">
                <a:solidFill>
                  <a:srgbClr val="000099"/>
                </a:solidFill>
              </a:rPr>
              <a:t>conflict</a:t>
            </a:r>
            <a:r>
              <a:rPr lang="en-US" altLang="en-US" dirty="0"/>
              <a:t> if and only if there exists some item </a:t>
            </a:r>
            <a:r>
              <a:rPr lang="en-US" altLang="en-US" i="1" dirty="0"/>
              <a:t>Q</a:t>
            </a:r>
            <a:r>
              <a:rPr lang="en-US" altLang="en-US" dirty="0"/>
              <a:t> accessed by both </a:t>
            </a:r>
            <a:r>
              <a:rPr lang="en-US" altLang="en-US" i="1" dirty="0"/>
              <a:t>l</a:t>
            </a:r>
            <a:r>
              <a:rPr lang="en-US" altLang="en-US" i="1" baseline="-25000" dirty="0"/>
              <a:t>i</a:t>
            </a:r>
            <a:r>
              <a:rPr lang="en-US" altLang="en-US" dirty="0"/>
              <a:t> and </a:t>
            </a:r>
            <a:r>
              <a:rPr lang="en-US" altLang="en-US" i="1" dirty="0" err="1"/>
              <a:t>l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, and at least one of these instructions wrote </a:t>
            </a:r>
            <a:r>
              <a:rPr lang="en-US" altLang="en-US" i="1" dirty="0"/>
              <a:t>Q.</a:t>
            </a: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/>
              <a:t>	   1.   </a:t>
            </a:r>
            <a:r>
              <a:rPr lang="en-US" altLang="en-US" i="1" dirty="0"/>
              <a:t>l</a:t>
            </a:r>
            <a:r>
              <a:rPr lang="en-US" altLang="en-US" i="1" baseline="-25000" dirty="0"/>
              <a:t>i</a:t>
            </a:r>
            <a:r>
              <a:rPr lang="en-US" altLang="en-US" dirty="0"/>
              <a:t> = </a:t>
            </a:r>
            <a:r>
              <a:rPr lang="en-US" altLang="en-US" b="1" dirty="0"/>
              <a:t>read</a:t>
            </a:r>
            <a:r>
              <a:rPr lang="en-US" altLang="en-US" dirty="0"/>
              <a:t>(</a:t>
            </a:r>
            <a:r>
              <a:rPr lang="en-US" altLang="en-US" i="1" dirty="0"/>
              <a:t>Q), </a:t>
            </a:r>
            <a:r>
              <a:rPr lang="en-US" altLang="en-US" i="1" dirty="0" err="1"/>
              <a:t>l</a:t>
            </a:r>
            <a:r>
              <a:rPr lang="en-US" altLang="en-US" i="1" baseline="-25000" dirty="0" err="1"/>
              <a:t>j</a:t>
            </a:r>
            <a:r>
              <a:rPr lang="en-US" altLang="en-US" i="1" dirty="0"/>
              <a:t> = </a:t>
            </a:r>
            <a:r>
              <a:rPr lang="en-US" altLang="en-US" b="1" dirty="0"/>
              <a:t>read</a:t>
            </a:r>
            <a:r>
              <a:rPr lang="en-US" altLang="en-US" dirty="0"/>
              <a:t>(</a:t>
            </a:r>
            <a:r>
              <a:rPr lang="en-US" altLang="en-US" i="1" dirty="0"/>
              <a:t>Q</a:t>
            </a:r>
            <a:r>
              <a:rPr lang="en-US" altLang="en-US" dirty="0"/>
              <a:t>).   </a:t>
            </a:r>
            <a:r>
              <a:rPr lang="en-US" altLang="en-US" i="1" dirty="0"/>
              <a:t>l</a:t>
            </a:r>
            <a:r>
              <a:rPr lang="en-US" altLang="en-US" i="1" baseline="-25000" dirty="0"/>
              <a:t>i</a:t>
            </a:r>
            <a:r>
              <a:rPr lang="en-US" altLang="en-US" dirty="0"/>
              <a:t> and </a:t>
            </a:r>
            <a:r>
              <a:rPr lang="en-US" altLang="en-US" i="1" dirty="0" err="1"/>
              <a:t>l</a:t>
            </a:r>
            <a:r>
              <a:rPr lang="en-US" altLang="en-US" i="1" baseline="-25000" dirty="0" err="1"/>
              <a:t>j</a:t>
            </a:r>
            <a:r>
              <a:rPr lang="en-US" altLang="en-US" i="1" dirty="0"/>
              <a:t> </a:t>
            </a:r>
            <a:r>
              <a:rPr lang="en-US" altLang="en-US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conflict.</a:t>
            </a:r>
            <a:br>
              <a:rPr lang="en-US" altLang="ja-JP" dirty="0"/>
            </a:br>
            <a:r>
              <a:rPr lang="en-US" altLang="ja-JP" dirty="0"/>
              <a:t>   2.   </a:t>
            </a:r>
            <a:r>
              <a:rPr lang="en-US" altLang="ja-JP" i="1" dirty="0"/>
              <a:t>l</a:t>
            </a:r>
            <a:r>
              <a:rPr lang="en-US" altLang="ja-JP" i="1" baseline="-25000" dirty="0"/>
              <a:t>i</a:t>
            </a:r>
            <a:r>
              <a:rPr lang="en-US" altLang="ja-JP" dirty="0"/>
              <a:t> = </a:t>
            </a:r>
            <a:r>
              <a:rPr lang="en-US" altLang="ja-JP" b="1" dirty="0"/>
              <a:t>read</a:t>
            </a:r>
            <a:r>
              <a:rPr lang="en-US" altLang="ja-JP" dirty="0"/>
              <a:t>(</a:t>
            </a:r>
            <a:r>
              <a:rPr lang="en-US" altLang="ja-JP" i="1" dirty="0"/>
              <a:t>Q),  </a:t>
            </a:r>
            <a:r>
              <a:rPr lang="en-US" altLang="ja-JP" i="1" dirty="0" err="1"/>
              <a:t>l</a:t>
            </a:r>
            <a:r>
              <a:rPr lang="en-US" altLang="ja-JP" i="1" baseline="-25000" dirty="0" err="1"/>
              <a:t>j</a:t>
            </a:r>
            <a:r>
              <a:rPr lang="en-US" altLang="ja-JP" i="1" dirty="0"/>
              <a:t> = </a:t>
            </a:r>
            <a:r>
              <a:rPr lang="en-US" altLang="ja-JP" b="1" dirty="0"/>
              <a:t>write</a:t>
            </a:r>
            <a:r>
              <a:rPr lang="en-US" altLang="ja-JP" dirty="0"/>
              <a:t>(</a:t>
            </a:r>
            <a:r>
              <a:rPr lang="en-US" altLang="ja-JP" i="1" dirty="0"/>
              <a:t>Q</a:t>
            </a:r>
            <a:r>
              <a:rPr lang="en-US" altLang="ja-JP" dirty="0"/>
              <a:t>).  They conflict.</a:t>
            </a:r>
            <a:br>
              <a:rPr lang="en-US" altLang="ja-JP" dirty="0"/>
            </a:br>
            <a:r>
              <a:rPr lang="en-US" altLang="ja-JP" dirty="0"/>
              <a:t>   3.   </a:t>
            </a:r>
            <a:r>
              <a:rPr lang="en-US" altLang="ja-JP" i="1" dirty="0"/>
              <a:t>l</a:t>
            </a:r>
            <a:r>
              <a:rPr lang="en-US" altLang="ja-JP" i="1" baseline="-25000" dirty="0"/>
              <a:t>i</a:t>
            </a:r>
            <a:r>
              <a:rPr lang="en-US" altLang="ja-JP" dirty="0"/>
              <a:t> = </a:t>
            </a:r>
            <a:r>
              <a:rPr lang="en-US" altLang="ja-JP" b="1" dirty="0"/>
              <a:t>write</a:t>
            </a:r>
            <a:r>
              <a:rPr lang="en-US" altLang="ja-JP" dirty="0"/>
              <a:t>(</a:t>
            </a:r>
            <a:r>
              <a:rPr lang="en-US" altLang="ja-JP" i="1" dirty="0"/>
              <a:t>Q), </a:t>
            </a:r>
            <a:r>
              <a:rPr lang="en-US" altLang="ja-JP" i="1" dirty="0" err="1"/>
              <a:t>l</a:t>
            </a:r>
            <a:r>
              <a:rPr lang="en-US" altLang="ja-JP" i="1" baseline="-25000" dirty="0" err="1"/>
              <a:t>j</a:t>
            </a:r>
            <a:r>
              <a:rPr lang="en-US" altLang="ja-JP" i="1" dirty="0"/>
              <a:t> = </a:t>
            </a:r>
            <a:r>
              <a:rPr lang="en-US" altLang="ja-JP" b="1" dirty="0"/>
              <a:t>read</a:t>
            </a:r>
            <a:r>
              <a:rPr lang="en-US" altLang="ja-JP" dirty="0"/>
              <a:t>(</a:t>
            </a:r>
            <a:r>
              <a:rPr lang="en-US" altLang="ja-JP" i="1" dirty="0"/>
              <a:t>Q</a:t>
            </a:r>
            <a:r>
              <a:rPr lang="en-US" altLang="ja-JP" dirty="0"/>
              <a:t>).   They conflict</a:t>
            </a:r>
            <a:br>
              <a:rPr lang="en-US" altLang="ja-JP" dirty="0"/>
            </a:br>
            <a:r>
              <a:rPr lang="en-US" altLang="ja-JP" dirty="0"/>
              <a:t>   4.   </a:t>
            </a:r>
            <a:r>
              <a:rPr lang="en-US" altLang="ja-JP" i="1" dirty="0"/>
              <a:t>l</a:t>
            </a:r>
            <a:r>
              <a:rPr lang="en-US" altLang="ja-JP" i="1" baseline="-25000" dirty="0"/>
              <a:t>i</a:t>
            </a:r>
            <a:r>
              <a:rPr lang="en-US" altLang="ja-JP" dirty="0"/>
              <a:t> = </a:t>
            </a:r>
            <a:r>
              <a:rPr lang="en-US" altLang="ja-JP" b="1" dirty="0"/>
              <a:t>write</a:t>
            </a:r>
            <a:r>
              <a:rPr lang="en-US" altLang="ja-JP" dirty="0"/>
              <a:t>(</a:t>
            </a:r>
            <a:r>
              <a:rPr lang="en-US" altLang="ja-JP" i="1" dirty="0"/>
              <a:t>Q), </a:t>
            </a:r>
            <a:r>
              <a:rPr lang="en-US" altLang="ja-JP" i="1" dirty="0" err="1"/>
              <a:t>l</a:t>
            </a:r>
            <a:r>
              <a:rPr lang="en-US" altLang="ja-JP" i="1" baseline="-25000" dirty="0" err="1"/>
              <a:t>j</a:t>
            </a:r>
            <a:r>
              <a:rPr lang="en-US" altLang="ja-JP" i="1" dirty="0"/>
              <a:t> = </a:t>
            </a:r>
            <a:r>
              <a:rPr lang="en-US" altLang="ja-JP" b="1" dirty="0"/>
              <a:t>write</a:t>
            </a:r>
            <a:r>
              <a:rPr lang="en-US" altLang="ja-JP" dirty="0"/>
              <a:t>(</a:t>
            </a:r>
            <a:r>
              <a:rPr lang="en-US" altLang="ja-JP" i="1" dirty="0"/>
              <a:t>Q</a:t>
            </a:r>
            <a:r>
              <a:rPr lang="en-US" altLang="ja-JP" dirty="0"/>
              <a:t>).  They conflict</a:t>
            </a:r>
          </a:p>
          <a:p>
            <a:r>
              <a:rPr lang="en-US" altLang="en-US" dirty="0"/>
              <a:t>Intuitively, a conflict between </a:t>
            </a:r>
            <a:r>
              <a:rPr lang="en-US" altLang="en-US" i="1" dirty="0"/>
              <a:t>l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and </a:t>
            </a:r>
            <a:r>
              <a:rPr lang="en-US" altLang="en-US" i="1" dirty="0" err="1"/>
              <a:t>l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forces a (logical) temporal order between them.  </a:t>
            </a:r>
          </a:p>
          <a:p>
            <a:r>
              <a:rPr lang="en-US" altLang="en-US" dirty="0"/>
              <a:t>If </a:t>
            </a:r>
            <a:r>
              <a:rPr lang="en-US" altLang="en-US" i="1" dirty="0">
                <a:solidFill>
                  <a:srgbClr val="FF0000"/>
                </a:solidFill>
              </a:rPr>
              <a:t>l</a:t>
            </a:r>
            <a:r>
              <a:rPr lang="en-US" altLang="en-US" i="1" baseline="-25000" dirty="0">
                <a:solidFill>
                  <a:srgbClr val="FF0000"/>
                </a:solidFill>
              </a:rPr>
              <a:t>i</a:t>
            </a:r>
            <a:r>
              <a:rPr lang="en-US" altLang="en-US" dirty="0">
                <a:solidFill>
                  <a:srgbClr val="FF0000"/>
                </a:solidFill>
              </a:rPr>
              <a:t> and </a:t>
            </a:r>
            <a:r>
              <a:rPr lang="en-US" altLang="en-US" i="1" dirty="0" err="1">
                <a:solidFill>
                  <a:srgbClr val="FF0000"/>
                </a:solidFill>
              </a:rPr>
              <a:t>l</a:t>
            </a:r>
            <a:r>
              <a:rPr lang="en-US" altLang="en-US" i="1" baseline="-25000" dirty="0" err="1">
                <a:solidFill>
                  <a:srgbClr val="FF0000"/>
                </a:solidFill>
              </a:rPr>
              <a:t>j</a:t>
            </a:r>
            <a:r>
              <a:rPr lang="en-US" altLang="en-US" dirty="0">
                <a:solidFill>
                  <a:srgbClr val="FF0000"/>
                </a:solidFill>
              </a:rPr>
              <a:t> are consecutive in a schedule and they do not conflict, their results would remain the same even if </a:t>
            </a:r>
            <a:r>
              <a:rPr lang="en-US" altLang="en-US" dirty="0"/>
              <a:t>they had been interchanged in the schedule.</a:t>
            </a: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370A5128-7EF4-4515-ADAF-F23AFB27B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99" y="4615019"/>
            <a:ext cx="2290902" cy="185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2CA16FBC-1BBF-4D9F-9A90-1EA97AB04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028" y="4524891"/>
            <a:ext cx="2649988" cy="194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Conflict Serializability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83581" y="1102497"/>
            <a:ext cx="7750206" cy="5367972"/>
          </a:xfrm>
        </p:spPr>
        <p:txBody>
          <a:bodyPr/>
          <a:lstStyle/>
          <a:p>
            <a:pPr>
              <a:tabLst>
                <a:tab pos="2222500" algn="l"/>
                <a:tab pos="2568575" algn="l"/>
                <a:tab pos="3319463" algn="l"/>
                <a:tab pos="3594100" algn="l"/>
              </a:tabLst>
            </a:pPr>
            <a:r>
              <a:rPr lang="en-US" altLang="en-US" dirty="0"/>
              <a:t>If a schedule </a:t>
            </a:r>
            <a:r>
              <a:rPr lang="en-US" altLang="en-US" i="1" dirty="0"/>
              <a:t>S</a:t>
            </a:r>
            <a:r>
              <a:rPr lang="en-US" altLang="en-US" dirty="0"/>
              <a:t> can be transformed into a schedule </a:t>
            </a:r>
            <a:r>
              <a:rPr lang="en-US" altLang="en-US" i="1" dirty="0"/>
              <a:t>S’ </a:t>
            </a:r>
            <a:r>
              <a:rPr lang="en-US" altLang="en-US" dirty="0"/>
              <a:t>by a </a:t>
            </a:r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series of swaps of non-conflicting instructions</a:t>
            </a:r>
            <a:r>
              <a:rPr lang="en-US" altLang="en-US" dirty="0"/>
              <a:t>, we say that </a:t>
            </a:r>
            <a:r>
              <a:rPr lang="en-US" altLang="en-US" i="1" dirty="0"/>
              <a:t>S</a:t>
            </a:r>
            <a:r>
              <a:rPr lang="en-US" altLang="en-US" dirty="0"/>
              <a:t> and </a:t>
            </a:r>
            <a:r>
              <a:rPr lang="en-US" altLang="en-US" i="1" dirty="0"/>
              <a:t>S’ </a:t>
            </a:r>
            <a:r>
              <a:rPr lang="en-US" altLang="en-US" dirty="0"/>
              <a:t>are </a:t>
            </a:r>
            <a:r>
              <a:rPr lang="en-US" altLang="en-US" b="1" dirty="0">
                <a:solidFill>
                  <a:srgbClr val="000099"/>
                </a:solidFill>
              </a:rPr>
              <a:t>conflict equivalent</a:t>
            </a:r>
            <a:r>
              <a:rPr lang="en-US" altLang="en-US" i="1" dirty="0"/>
              <a:t>.</a:t>
            </a:r>
            <a:endParaRPr lang="en-US" altLang="en-US" dirty="0"/>
          </a:p>
          <a:p>
            <a:pPr>
              <a:tabLst>
                <a:tab pos="2222500" algn="l"/>
                <a:tab pos="2568575" algn="l"/>
                <a:tab pos="3319463" algn="l"/>
                <a:tab pos="3594100" algn="l"/>
              </a:tabLst>
            </a:pPr>
            <a:r>
              <a:rPr lang="en-US" altLang="en-US" dirty="0"/>
              <a:t>We say that a schedule </a:t>
            </a:r>
            <a:r>
              <a:rPr lang="en-US" altLang="en-US" i="1" dirty="0"/>
              <a:t>S</a:t>
            </a:r>
            <a:r>
              <a:rPr lang="en-US" altLang="en-US" dirty="0"/>
              <a:t> is </a:t>
            </a:r>
            <a:r>
              <a:rPr lang="en-US" altLang="en-US" b="1" dirty="0">
                <a:solidFill>
                  <a:srgbClr val="000099"/>
                </a:solidFill>
              </a:rPr>
              <a:t>conflict serializable</a:t>
            </a:r>
            <a:r>
              <a:rPr lang="en-US" altLang="en-US" dirty="0"/>
              <a:t> if it is conflict equivalent to a serial schedule</a:t>
            </a: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5CC7EB7D-6A35-43FB-BA80-D22F035E8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167" y="3091522"/>
            <a:ext cx="3040063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6FC2292E-6C18-481F-A262-D65B2CEC7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074" y="3091522"/>
            <a:ext cx="3111500" cy="228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56948" y="1102497"/>
            <a:ext cx="7732450" cy="5367972"/>
          </a:xfrm>
        </p:spPr>
        <p:txBody>
          <a:bodyPr/>
          <a:lstStyle/>
          <a:p>
            <a:r>
              <a:rPr lang="en-US" altLang="en-US" dirty="0"/>
              <a:t>Transaction Concept</a:t>
            </a:r>
          </a:p>
          <a:p>
            <a:r>
              <a:rPr lang="en-US" altLang="en-US" dirty="0"/>
              <a:t>Transaction State</a:t>
            </a:r>
          </a:p>
          <a:p>
            <a:r>
              <a:rPr lang="en-US" altLang="en-US" dirty="0"/>
              <a:t>Concurrent Executions</a:t>
            </a:r>
          </a:p>
          <a:p>
            <a:r>
              <a:rPr lang="en-US" altLang="en-US" dirty="0"/>
              <a:t>Serializability</a:t>
            </a:r>
          </a:p>
          <a:p>
            <a:r>
              <a:rPr lang="en-US" altLang="en-US" dirty="0"/>
              <a:t>Recoverability</a:t>
            </a:r>
          </a:p>
          <a:p>
            <a:r>
              <a:rPr lang="en-US" altLang="en-US" dirty="0"/>
              <a:t>Implementation of Isolation</a:t>
            </a:r>
          </a:p>
          <a:p>
            <a:r>
              <a:rPr lang="en-US" altLang="en-US" dirty="0"/>
              <a:t>Transaction Definition in SQL</a:t>
            </a:r>
          </a:p>
          <a:p>
            <a:r>
              <a:rPr lang="en-US" altLang="en-US" dirty="0"/>
              <a:t>Testing for Serializability.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Conflict Serializability (Cont.)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3580" y="1102497"/>
            <a:ext cx="8161969" cy="5367972"/>
          </a:xfrm>
        </p:spPr>
        <p:txBody>
          <a:bodyPr/>
          <a:lstStyle/>
          <a:p>
            <a:pPr>
              <a:tabLst>
                <a:tab pos="2063750" algn="l"/>
                <a:tab pos="2511425" algn="l"/>
                <a:tab pos="3262313" algn="l"/>
                <a:tab pos="3881438" algn="l"/>
              </a:tabLst>
            </a:pPr>
            <a:r>
              <a:rPr lang="en-US" altLang="en-US" dirty="0"/>
              <a:t>Schedule 3 can be transformed into Schedule 6, a serial schedule where </a:t>
            </a:r>
            <a:r>
              <a:rPr lang="en-US" altLang="en-US" i="1" dirty="0"/>
              <a:t>T</a:t>
            </a:r>
            <a:r>
              <a:rPr lang="en-US" altLang="en-US" baseline="-25000" dirty="0"/>
              <a:t>2</a:t>
            </a:r>
            <a:r>
              <a:rPr lang="en-US" altLang="en-US" dirty="0"/>
              <a:t> follows </a:t>
            </a:r>
            <a:r>
              <a:rPr lang="en-US" altLang="en-US" i="1" dirty="0"/>
              <a:t>T</a:t>
            </a:r>
            <a:r>
              <a:rPr lang="en-US" altLang="en-US" baseline="-25000" dirty="0"/>
              <a:t>1</a:t>
            </a:r>
            <a:r>
              <a:rPr lang="en-US" altLang="en-US" dirty="0"/>
              <a:t>, by series of swaps of non-conflicting instructions.  Therefore Schedule 3 is conflict serializable.</a:t>
            </a:r>
          </a:p>
        </p:txBody>
      </p:sp>
      <p:sp>
        <p:nvSpPr>
          <p:cNvPr id="23556" name="Text Box 11"/>
          <p:cNvSpPr txBox="1">
            <a:spLocks noChangeArrowheads="1"/>
          </p:cNvSpPr>
          <p:nvPr/>
        </p:nvSpPr>
        <p:spPr bwMode="auto">
          <a:xfrm>
            <a:off x="2209808" y="4922827"/>
            <a:ext cx="1279517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en-US" sz="1700" dirty="0"/>
              <a:t>Schedule 3</a:t>
            </a:r>
          </a:p>
        </p:txBody>
      </p:sp>
      <p:sp>
        <p:nvSpPr>
          <p:cNvPr id="23557" name="Text Box 12"/>
          <p:cNvSpPr txBox="1">
            <a:spLocks noChangeArrowheads="1"/>
          </p:cNvSpPr>
          <p:nvPr/>
        </p:nvSpPr>
        <p:spPr bwMode="auto">
          <a:xfrm>
            <a:off x="6105533" y="4926006"/>
            <a:ext cx="1279517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en-US" sz="1700" dirty="0"/>
              <a:t>Schedule 6</a:t>
            </a:r>
          </a:p>
        </p:txBody>
      </p:sp>
      <p:pic>
        <p:nvPicPr>
          <p:cNvPr id="2355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37" y="2200272"/>
            <a:ext cx="3040063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00" y="2200272"/>
            <a:ext cx="3111500" cy="228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Conflict Serializability (Cont.)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701336" y="1102497"/>
            <a:ext cx="7688062" cy="5367972"/>
          </a:xfrm>
        </p:spPr>
        <p:txBody>
          <a:bodyPr/>
          <a:lstStyle/>
          <a:p>
            <a:pPr>
              <a:tabLst>
                <a:tab pos="2222500" algn="l"/>
                <a:tab pos="2568575" algn="l"/>
                <a:tab pos="3319463" algn="l"/>
                <a:tab pos="3594100" algn="l"/>
              </a:tabLst>
            </a:pPr>
            <a:r>
              <a:rPr lang="en-US" altLang="en-US" dirty="0"/>
              <a:t>Example of a schedule that is </a:t>
            </a:r>
            <a:r>
              <a:rPr lang="en-US" altLang="en-US" dirty="0">
                <a:solidFill>
                  <a:srgbClr val="FF0000"/>
                </a:solidFill>
              </a:rPr>
              <a:t>not conflict serializable:</a:t>
            </a:r>
            <a:br>
              <a:rPr lang="en-US" altLang="en-US" dirty="0">
                <a:solidFill>
                  <a:srgbClr val="FF0000"/>
                </a:solidFill>
              </a:rPr>
            </a:br>
            <a:br>
              <a:rPr lang="en-US" altLang="en-US" dirty="0">
                <a:solidFill>
                  <a:srgbClr val="FF0000"/>
                </a:solidFill>
              </a:rPr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>
              <a:tabLst>
                <a:tab pos="2222500" algn="l"/>
                <a:tab pos="2568575" algn="l"/>
                <a:tab pos="3319463" algn="l"/>
                <a:tab pos="3594100" algn="l"/>
              </a:tabLst>
            </a:pPr>
            <a:r>
              <a:rPr lang="en-US" altLang="en-US" dirty="0"/>
              <a:t>We are unable to swap instructions in the above schedule to obtain either the serial schedule &lt; </a:t>
            </a:r>
            <a:r>
              <a:rPr lang="en-US" altLang="en-US" i="1" dirty="0"/>
              <a:t>T</a:t>
            </a:r>
            <a:r>
              <a:rPr lang="en-US" altLang="en-US" baseline="-25000" dirty="0"/>
              <a:t>3</a:t>
            </a:r>
            <a:r>
              <a:rPr lang="en-US" altLang="en-US" dirty="0"/>
              <a:t>, </a:t>
            </a:r>
            <a:r>
              <a:rPr lang="en-US" altLang="en-US" i="1" dirty="0"/>
              <a:t>T</a:t>
            </a:r>
            <a:r>
              <a:rPr lang="en-US" altLang="en-US" baseline="-25000" dirty="0"/>
              <a:t>4</a:t>
            </a:r>
            <a:r>
              <a:rPr lang="en-US" altLang="en-US" dirty="0"/>
              <a:t> &gt;, or the serial schedule &lt; </a:t>
            </a:r>
            <a:r>
              <a:rPr lang="en-US" altLang="en-US" i="1" dirty="0"/>
              <a:t>T</a:t>
            </a:r>
            <a:r>
              <a:rPr lang="en-US" altLang="en-US" baseline="-25000" dirty="0"/>
              <a:t>4</a:t>
            </a:r>
            <a:r>
              <a:rPr lang="en-US" altLang="en-US" dirty="0"/>
              <a:t>, </a:t>
            </a:r>
            <a:r>
              <a:rPr lang="en-US" altLang="en-US" i="1" dirty="0"/>
              <a:t>T</a:t>
            </a:r>
            <a:r>
              <a:rPr lang="en-US" altLang="en-US" baseline="-25000" dirty="0"/>
              <a:t>3</a:t>
            </a:r>
            <a:r>
              <a:rPr lang="en-US" altLang="en-US" dirty="0"/>
              <a:t> &gt;.</a:t>
            </a:r>
          </a:p>
        </p:txBody>
      </p:sp>
      <p:pic>
        <p:nvPicPr>
          <p:cNvPr id="245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0" y="1557335"/>
            <a:ext cx="2840037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View Serializability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92458" y="1102497"/>
            <a:ext cx="7937192" cy="5367972"/>
          </a:xfrm>
        </p:spPr>
        <p:txBody>
          <a:bodyPr/>
          <a:lstStyle/>
          <a:p>
            <a:pPr>
              <a:defRPr/>
            </a:pPr>
            <a:r>
              <a:rPr lang="en-US" dirty="0"/>
              <a:t>Let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S’</a:t>
            </a:r>
            <a:r>
              <a:rPr lang="en-IN" dirty="0"/>
              <a:t> </a:t>
            </a:r>
            <a:r>
              <a:rPr lang="en-US" dirty="0"/>
              <a:t>be two schedules with the same set of transactions. 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S’ </a:t>
            </a:r>
            <a:r>
              <a:rPr lang="en-US" dirty="0"/>
              <a:t>are </a:t>
            </a:r>
            <a:r>
              <a:rPr lang="en-US" b="1" dirty="0">
                <a:solidFill>
                  <a:srgbClr val="000099"/>
                </a:solidFill>
              </a:rPr>
              <a:t>view equivalent</a:t>
            </a:r>
            <a:r>
              <a:rPr lang="en-US" i="1" dirty="0"/>
              <a:t> </a:t>
            </a:r>
            <a:r>
              <a:rPr lang="en-US" dirty="0"/>
              <a:t>if the following three conditions are met, for each data item </a:t>
            </a:r>
            <a:r>
              <a:rPr lang="en-US" i="1" dirty="0"/>
              <a:t>Q,</a:t>
            </a:r>
            <a:r>
              <a:rPr lang="en-US" dirty="0"/>
              <a:t> </a:t>
            </a:r>
          </a:p>
          <a:p>
            <a:pPr marL="457200" lvl="1" indent="0">
              <a:spcBef>
                <a:spcPts val="0"/>
              </a:spcBef>
              <a:buNone/>
              <a:defRPr/>
            </a:pPr>
            <a:r>
              <a:rPr lang="en-US" dirty="0">
                <a:solidFill>
                  <a:srgbClr val="FF9900"/>
                </a:solidFill>
              </a:rPr>
              <a:t>1.   </a:t>
            </a:r>
            <a:r>
              <a:rPr lang="en-US" dirty="0"/>
              <a:t>If in schedule S, </a:t>
            </a:r>
            <a:r>
              <a:rPr lang="en-US" dirty="0">
                <a:solidFill>
                  <a:srgbClr val="FF0000"/>
                </a:solidFill>
              </a:rPr>
              <a:t>transaction </a:t>
            </a:r>
            <a:r>
              <a:rPr lang="en-US" i="1" dirty="0">
                <a:solidFill>
                  <a:srgbClr val="FF0000"/>
                </a:solidFill>
              </a:rPr>
              <a:t>T</a:t>
            </a:r>
            <a:r>
              <a:rPr lang="en-US" i="1" baseline="-25000" dirty="0">
                <a:solidFill>
                  <a:srgbClr val="FF0000"/>
                </a:solidFill>
              </a:rPr>
              <a:t>i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reads the initial value of </a:t>
            </a:r>
            <a:r>
              <a:rPr lang="en-US" i="1" dirty="0">
                <a:solidFill>
                  <a:srgbClr val="FF0000"/>
                </a:solidFill>
              </a:rPr>
              <a:t>Q</a:t>
            </a:r>
            <a:r>
              <a:rPr lang="en-US" dirty="0"/>
              <a:t>, then in </a:t>
            </a:r>
          </a:p>
          <a:p>
            <a:pPr marL="457200" lvl="1" indent="0">
              <a:spcBef>
                <a:spcPts val="0"/>
              </a:spcBef>
              <a:buNone/>
              <a:defRPr/>
            </a:pPr>
            <a:r>
              <a:rPr lang="en-US" dirty="0"/>
              <a:t>      schedule </a:t>
            </a:r>
            <a:r>
              <a:rPr lang="en-US" i="1" dirty="0"/>
              <a:t>S</a:t>
            </a:r>
            <a:r>
              <a:rPr lang="en-IN" i="1" dirty="0"/>
              <a:t>’</a:t>
            </a:r>
            <a:r>
              <a:rPr lang="en-US" altLang="ja-JP" dirty="0"/>
              <a:t> also transaction </a:t>
            </a:r>
            <a:r>
              <a:rPr lang="en-US" altLang="ja-JP" i="1" dirty="0"/>
              <a:t>T</a:t>
            </a:r>
            <a:r>
              <a:rPr lang="en-US" altLang="ja-JP" i="1" baseline="-25000" dirty="0"/>
              <a:t>i</a:t>
            </a:r>
            <a:r>
              <a:rPr lang="en-US" altLang="ja-JP" i="1" dirty="0"/>
              <a:t> </a:t>
            </a:r>
            <a:r>
              <a:rPr lang="en-US" altLang="ja-JP" dirty="0"/>
              <a:t> must read the initial value of </a:t>
            </a:r>
            <a:r>
              <a:rPr lang="en-US" altLang="ja-JP" i="1" dirty="0"/>
              <a:t>Q.</a:t>
            </a:r>
          </a:p>
          <a:p>
            <a:pPr marL="457200" lvl="1" indent="0">
              <a:spcBef>
                <a:spcPts val="0"/>
              </a:spcBef>
              <a:buNone/>
              <a:defRPr/>
            </a:pPr>
            <a:r>
              <a:rPr lang="en-US" dirty="0">
                <a:solidFill>
                  <a:srgbClr val="FF9900"/>
                </a:solidFill>
              </a:rPr>
              <a:t>2.</a:t>
            </a:r>
            <a:r>
              <a:rPr lang="en-US" dirty="0"/>
              <a:t>   If in schedule S transaction </a:t>
            </a:r>
            <a:r>
              <a:rPr lang="en-US" i="1" dirty="0"/>
              <a:t>T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executes </a:t>
            </a:r>
            <a:r>
              <a:rPr lang="en-US" b="1" dirty="0"/>
              <a:t>read</a:t>
            </a:r>
            <a:r>
              <a:rPr lang="en-US" dirty="0"/>
              <a:t>(</a:t>
            </a:r>
            <a:r>
              <a:rPr lang="en-US" i="1" dirty="0"/>
              <a:t>Q)</a:t>
            </a:r>
            <a:r>
              <a:rPr lang="en-US" dirty="0"/>
              <a:t>, and that </a:t>
            </a:r>
            <a:r>
              <a:rPr lang="en-US" dirty="0">
                <a:solidFill>
                  <a:srgbClr val="FF0000"/>
                </a:solidFill>
              </a:rPr>
              <a:t>value was </a:t>
            </a:r>
          </a:p>
          <a:p>
            <a:pPr marL="457200" lvl="1" indent="0">
              <a:spcBef>
                <a:spcPts val="0"/>
              </a:spcBef>
              <a:buNone/>
              <a:defRPr/>
            </a:pPr>
            <a:r>
              <a:rPr lang="en-US" dirty="0">
                <a:solidFill>
                  <a:srgbClr val="FF0000"/>
                </a:solidFill>
              </a:rPr>
              <a:t>      produced by transaction </a:t>
            </a:r>
            <a:r>
              <a:rPr lang="en-US" i="1" dirty="0">
                <a:solidFill>
                  <a:srgbClr val="FF0000"/>
                </a:solidFill>
              </a:rPr>
              <a:t>T</a:t>
            </a:r>
            <a:r>
              <a:rPr lang="en-US" i="1" baseline="-25000" dirty="0">
                <a:solidFill>
                  <a:srgbClr val="FF0000"/>
                </a:solidFill>
              </a:rPr>
              <a:t>j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/>
              <a:t>if any), then in schedule </a:t>
            </a:r>
            <a:r>
              <a:rPr lang="en-US" i="1" dirty="0"/>
              <a:t>S</a:t>
            </a:r>
            <a:r>
              <a:rPr lang="en-IN" i="1" dirty="0"/>
              <a:t>’</a:t>
            </a:r>
            <a:r>
              <a:rPr lang="en-US" altLang="ja-JP" dirty="0"/>
              <a:t> also </a:t>
            </a:r>
          </a:p>
          <a:p>
            <a:pPr marL="457200" lvl="1" indent="0">
              <a:spcBef>
                <a:spcPts val="0"/>
              </a:spcBef>
              <a:buNone/>
              <a:defRPr/>
            </a:pPr>
            <a:r>
              <a:rPr lang="en-US" altLang="ja-JP" dirty="0"/>
              <a:t>      transaction </a:t>
            </a:r>
            <a:r>
              <a:rPr lang="en-US" altLang="ja-JP" i="1" dirty="0"/>
              <a:t>T</a:t>
            </a:r>
            <a:r>
              <a:rPr lang="en-US" altLang="ja-JP" i="1" baseline="-25000" dirty="0"/>
              <a:t>i</a:t>
            </a:r>
            <a:r>
              <a:rPr lang="en-US" altLang="ja-JP" dirty="0"/>
              <a:t> must read the value of </a:t>
            </a:r>
            <a:r>
              <a:rPr lang="en-US" altLang="ja-JP" i="1" dirty="0"/>
              <a:t>Q</a:t>
            </a:r>
            <a:r>
              <a:rPr lang="en-US" altLang="ja-JP" dirty="0"/>
              <a:t> that was produced by the </a:t>
            </a:r>
          </a:p>
          <a:p>
            <a:pPr marL="457200" lvl="1" indent="0">
              <a:spcBef>
                <a:spcPts val="0"/>
              </a:spcBef>
              <a:buNone/>
              <a:defRPr/>
            </a:pPr>
            <a:r>
              <a:rPr lang="en-US" altLang="ja-JP" dirty="0"/>
              <a:t>      same </a:t>
            </a:r>
            <a:r>
              <a:rPr lang="en-US" altLang="ja-JP" b="1" dirty="0"/>
              <a:t>write</a:t>
            </a:r>
            <a:r>
              <a:rPr lang="en-US" altLang="ja-JP" dirty="0"/>
              <a:t>(Q) operation of transaction </a:t>
            </a:r>
            <a:r>
              <a:rPr lang="en-US" altLang="ja-JP" i="1" dirty="0"/>
              <a:t>T</a:t>
            </a:r>
            <a:r>
              <a:rPr lang="en-US" altLang="ja-JP" i="1" baseline="-25000" dirty="0"/>
              <a:t>j</a:t>
            </a:r>
            <a:r>
              <a:rPr lang="en-US" altLang="ja-JP" dirty="0"/>
              <a:t> .</a:t>
            </a:r>
          </a:p>
          <a:p>
            <a:pPr marL="457200" lvl="1" indent="0">
              <a:spcBef>
                <a:spcPts val="0"/>
              </a:spcBef>
              <a:buNone/>
              <a:defRPr/>
            </a:pPr>
            <a:r>
              <a:rPr lang="en-US" dirty="0">
                <a:solidFill>
                  <a:srgbClr val="FF9900"/>
                </a:solidFill>
              </a:rPr>
              <a:t>3.   </a:t>
            </a:r>
            <a:r>
              <a:rPr lang="en-US" dirty="0"/>
              <a:t>The transaction (if any) that </a:t>
            </a:r>
            <a:r>
              <a:rPr lang="en-US" dirty="0">
                <a:solidFill>
                  <a:srgbClr val="FF0000"/>
                </a:solidFill>
              </a:rPr>
              <a:t>performs the final </a:t>
            </a:r>
            <a:r>
              <a:rPr lang="en-US" b="1" dirty="0">
                <a:solidFill>
                  <a:srgbClr val="FF0000"/>
                </a:solidFill>
              </a:rPr>
              <a:t>write</a:t>
            </a:r>
            <a:r>
              <a:rPr lang="en-US" dirty="0"/>
              <a:t>(</a:t>
            </a:r>
            <a:r>
              <a:rPr lang="en-US" i="1" dirty="0"/>
              <a:t>Q</a:t>
            </a:r>
            <a:r>
              <a:rPr lang="en-US" dirty="0"/>
              <a:t>) operation in </a:t>
            </a:r>
          </a:p>
          <a:p>
            <a:pPr marL="457200" lvl="1" indent="0">
              <a:spcBef>
                <a:spcPts val="0"/>
              </a:spcBef>
              <a:buNone/>
              <a:defRPr/>
            </a:pPr>
            <a:r>
              <a:rPr lang="en-US" dirty="0"/>
              <a:t>      schedule </a:t>
            </a:r>
            <a:r>
              <a:rPr lang="en-US" i="1" dirty="0"/>
              <a:t>S </a:t>
            </a:r>
            <a:r>
              <a:rPr lang="en-US" dirty="0"/>
              <a:t>must also perform the final</a:t>
            </a:r>
            <a:r>
              <a:rPr lang="en-US" i="1" dirty="0"/>
              <a:t> </a:t>
            </a:r>
            <a:r>
              <a:rPr lang="en-US" b="1" dirty="0"/>
              <a:t>write</a:t>
            </a:r>
            <a:r>
              <a:rPr lang="en-US" dirty="0"/>
              <a:t>(</a:t>
            </a:r>
            <a:r>
              <a:rPr lang="en-US" i="1" dirty="0"/>
              <a:t>Q</a:t>
            </a:r>
            <a:r>
              <a:rPr lang="en-US" dirty="0"/>
              <a:t>) operation in schedule </a:t>
            </a:r>
            <a:r>
              <a:rPr lang="en-US" i="1" dirty="0"/>
              <a:t>S</a:t>
            </a:r>
            <a:r>
              <a:rPr lang="en-IN" altLang="ja-JP" i="1" dirty="0"/>
              <a:t>’</a:t>
            </a:r>
            <a:r>
              <a:rPr lang="en-US" altLang="ja-JP" i="1" dirty="0"/>
              <a:t>.</a:t>
            </a:r>
          </a:p>
          <a:p>
            <a:pPr marL="400050">
              <a:defRPr/>
            </a:pPr>
            <a:r>
              <a:rPr lang="en-US" dirty="0"/>
              <a:t>As can be seen, view equivalence is also based purely on </a:t>
            </a:r>
            <a:r>
              <a:rPr lang="en-US" b="1" dirty="0"/>
              <a:t>reads </a:t>
            </a:r>
            <a:r>
              <a:rPr lang="en-US" dirty="0"/>
              <a:t>and </a:t>
            </a:r>
            <a:r>
              <a:rPr lang="en-US" b="1" dirty="0"/>
              <a:t>writes</a:t>
            </a:r>
            <a:r>
              <a:rPr lang="en-US" dirty="0"/>
              <a:t> alone.</a:t>
            </a: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B3A69086-8AE8-40B2-8A59-2F75A659C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92" y="4687492"/>
            <a:ext cx="2534855" cy="2053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E3C04D4B-46F5-47D5-B766-A0525E034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4561479"/>
            <a:ext cx="3111500" cy="228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AA3306-14BC-4723-B41C-B2DF952AA06B}"/>
                  </a:ext>
                </a:extLst>
              </p14:cNvPr>
              <p14:cNvContentPartPr/>
              <p14:nvPr/>
            </p14:nvContentPartPr>
            <p14:xfrm>
              <a:off x="5577575" y="5056225"/>
              <a:ext cx="128880" cy="32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AA3306-14BC-4723-B41C-B2DF952AA0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68575" y="5047225"/>
                <a:ext cx="1465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8A335F-5396-4007-B484-7F7969584F92}"/>
                  </a:ext>
                </a:extLst>
              </p14:cNvPr>
              <p14:cNvContentPartPr/>
              <p14:nvPr/>
            </p14:nvContentPartPr>
            <p14:xfrm>
              <a:off x="5666495" y="5216065"/>
              <a:ext cx="8280" cy="4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8A335F-5396-4007-B484-7F7969584F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57495" y="5207065"/>
                <a:ext cx="25920" cy="21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View Serializability (Cont.)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683580" y="1102497"/>
            <a:ext cx="7634797" cy="5367972"/>
          </a:xfrm>
        </p:spPr>
        <p:txBody>
          <a:bodyPr/>
          <a:lstStyle/>
          <a:p>
            <a:pPr>
              <a:tabLst>
                <a:tab pos="1890713" algn="l"/>
                <a:tab pos="2338388" algn="l"/>
                <a:tab pos="2914650" algn="l"/>
                <a:tab pos="3203575" algn="l"/>
                <a:tab pos="3881438" algn="l"/>
                <a:tab pos="4286250" algn="l"/>
              </a:tabLst>
            </a:pPr>
            <a:r>
              <a:rPr lang="en-US" altLang="en-US" dirty="0"/>
              <a:t>A schedule </a:t>
            </a:r>
            <a:r>
              <a:rPr lang="en-US" altLang="en-US" i="1" dirty="0"/>
              <a:t>S</a:t>
            </a:r>
            <a:r>
              <a:rPr lang="en-US" altLang="en-US" dirty="0"/>
              <a:t> is </a:t>
            </a:r>
            <a:r>
              <a:rPr lang="en-US" altLang="en-US" b="1" dirty="0">
                <a:solidFill>
                  <a:srgbClr val="000099"/>
                </a:solidFill>
              </a:rPr>
              <a:t>view serializable</a:t>
            </a:r>
            <a:r>
              <a:rPr lang="en-US" altLang="en-US" i="1" dirty="0"/>
              <a:t> </a:t>
            </a:r>
            <a:r>
              <a:rPr lang="en-US" altLang="en-US" dirty="0"/>
              <a:t>if it is view equivalent to a serial schedule.</a:t>
            </a:r>
          </a:p>
          <a:p>
            <a:pPr>
              <a:tabLst>
                <a:tab pos="1890713" algn="l"/>
                <a:tab pos="2338388" algn="l"/>
                <a:tab pos="2914650" algn="l"/>
                <a:tab pos="3203575" algn="l"/>
                <a:tab pos="3881438" algn="l"/>
                <a:tab pos="4286250" algn="l"/>
              </a:tabLst>
            </a:pPr>
            <a:r>
              <a:rPr lang="en-US" altLang="en-US" dirty="0"/>
              <a:t>Every conflict serializable schedule is also view serializable.</a:t>
            </a:r>
          </a:p>
          <a:p>
            <a:pPr>
              <a:tabLst>
                <a:tab pos="1890713" algn="l"/>
                <a:tab pos="2338388" algn="l"/>
                <a:tab pos="2914650" algn="l"/>
                <a:tab pos="3203575" algn="l"/>
                <a:tab pos="3881438" algn="l"/>
                <a:tab pos="4286250" algn="l"/>
              </a:tabLst>
            </a:pPr>
            <a:r>
              <a:rPr lang="en-US" altLang="en-US" dirty="0"/>
              <a:t>Below is a schedule which is view-serializable but </a:t>
            </a:r>
            <a:r>
              <a:rPr lang="en-US" altLang="en-US" i="1" dirty="0"/>
              <a:t>not </a:t>
            </a:r>
            <a:r>
              <a:rPr lang="en-US" altLang="en-US" dirty="0"/>
              <a:t>conflict serializable.</a:t>
            </a:r>
            <a:br>
              <a:rPr lang="en-US" altLang="en-US" dirty="0"/>
            </a:br>
            <a:endParaRPr lang="en-US" altLang="en-US" dirty="0"/>
          </a:p>
          <a:p>
            <a:pPr>
              <a:buFont typeface="Monotype Sorts" charset="2"/>
              <a:buNone/>
              <a:tabLst>
                <a:tab pos="1890713" algn="l"/>
                <a:tab pos="2338388" algn="l"/>
                <a:tab pos="2914650" algn="l"/>
                <a:tab pos="3203575" algn="l"/>
                <a:tab pos="3881438" algn="l"/>
                <a:tab pos="4286250" algn="l"/>
              </a:tabLst>
            </a:pPr>
            <a:r>
              <a:rPr lang="en-US" altLang="en-US" dirty="0"/>
              <a:t>		</a:t>
            </a:r>
          </a:p>
          <a:p>
            <a:pPr>
              <a:buFont typeface="Monotype Sorts" charset="2"/>
              <a:buNone/>
              <a:tabLst>
                <a:tab pos="1890713" algn="l"/>
                <a:tab pos="2338388" algn="l"/>
                <a:tab pos="2914650" algn="l"/>
                <a:tab pos="3203575" algn="l"/>
                <a:tab pos="3881438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890713" algn="l"/>
                <a:tab pos="2338388" algn="l"/>
                <a:tab pos="2914650" algn="l"/>
                <a:tab pos="3203575" algn="l"/>
                <a:tab pos="3881438" algn="l"/>
                <a:tab pos="4286250" algn="l"/>
              </a:tabLst>
            </a:pPr>
            <a:endParaRPr lang="en-US" altLang="en-US" dirty="0"/>
          </a:p>
          <a:p>
            <a:pPr>
              <a:buFont typeface="Monotype Sorts" charset="2"/>
              <a:buNone/>
              <a:tabLst>
                <a:tab pos="1890713" algn="l"/>
                <a:tab pos="2338388" algn="l"/>
                <a:tab pos="2914650" algn="l"/>
                <a:tab pos="3203575" algn="l"/>
                <a:tab pos="3881438" algn="l"/>
                <a:tab pos="4286250" algn="l"/>
              </a:tabLst>
            </a:pPr>
            <a:endParaRPr lang="en-US" altLang="en-US" dirty="0"/>
          </a:p>
          <a:p>
            <a:pPr>
              <a:tabLst>
                <a:tab pos="1890713" algn="l"/>
                <a:tab pos="2338388" algn="l"/>
                <a:tab pos="2914650" algn="l"/>
                <a:tab pos="3203575" algn="l"/>
                <a:tab pos="3881438" algn="l"/>
                <a:tab pos="4286250" algn="l"/>
              </a:tabLst>
            </a:pPr>
            <a:r>
              <a:rPr lang="en-US" altLang="en-US" dirty="0"/>
              <a:t>What serial schedule is above equivalent to?</a:t>
            </a:r>
          </a:p>
          <a:p>
            <a:pPr>
              <a:tabLst>
                <a:tab pos="1890713" algn="l"/>
                <a:tab pos="2338388" algn="l"/>
                <a:tab pos="2914650" algn="l"/>
                <a:tab pos="3203575" algn="l"/>
                <a:tab pos="3881438" algn="l"/>
                <a:tab pos="4286250" algn="l"/>
              </a:tabLst>
            </a:pPr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Every view serializable schedule that is not conflict serializable </a:t>
            </a:r>
            <a:r>
              <a:rPr lang="en-US" altLang="en-US" dirty="0"/>
              <a:t>has </a:t>
            </a:r>
            <a:r>
              <a:rPr lang="en-US" altLang="en-US" b="1" dirty="0">
                <a:solidFill>
                  <a:srgbClr val="000099"/>
                </a:solidFill>
              </a:rPr>
              <a:t>blind writes</a:t>
            </a:r>
            <a:r>
              <a:rPr lang="en-US" altLang="en-US" b="1" dirty="0"/>
              <a:t>.</a:t>
            </a:r>
          </a:p>
        </p:txBody>
      </p:sp>
      <p:pic>
        <p:nvPicPr>
          <p:cNvPr id="26628" name="Picture 4" descr="New PDF from Images Output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904" y="2581829"/>
            <a:ext cx="2936875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A3E1C20-6D55-40FA-99A5-1DFEA2CFC8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68" t="47408" r="37322" b="34763"/>
          <a:stretch/>
        </p:blipFill>
        <p:spPr bwMode="auto">
          <a:xfrm>
            <a:off x="350924" y="4933700"/>
            <a:ext cx="8442152" cy="16436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AAF8F1-2D06-C7C0-CE81-7488B2557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070102"/>
              </p:ext>
            </p:extLst>
          </p:nvPr>
        </p:nvGraphicFramePr>
        <p:xfrm>
          <a:off x="4709311" y="2817095"/>
          <a:ext cx="2854325" cy="863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5525">
                  <a:extLst>
                    <a:ext uri="{9D8B030D-6E8A-4147-A177-3AD203B41FA5}">
                      <a16:colId xmlns:a16="http://schemas.microsoft.com/office/drawing/2014/main" val="413382976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7482307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4143506091"/>
                    </a:ext>
                  </a:extLst>
                </a:gridCol>
              </a:tblGrid>
              <a:tr h="1587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T27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T28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T29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24724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Read(Q)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25438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Write(Q)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75964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Write(Q)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44228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Write(Q)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24044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Other Notions of Serializability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683581" y="1102497"/>
            <a:ext cx="7066626" cy="5367972"/>
          </a:xfrm>
        </p:spPr>
        <p:txBody>
          <a:bodyPr/>
          <a:lstStyle/>
          <a:p>
            <a:pPr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r>
              <a:rPr lang="en-US" altLang="en-US" dirty="0"/>
              <a:t>The schedule below produces same outcome as the serial schedule &lt; </a:t>
            </a:r>
            <a:r>
              <a:rPr lang="en-US" altLang="en-US" i="1" dirty="0"/>
              <a:t>T</a:t>
            </a:r>
            <a:r>
              <a:rPr lang="en-US" altLang="en-US" baseline="-25000" dirty="0"/>
              <a:t>1</a:t>
            </a:r>
            <a:r>
              <a:rPr lang="en-US" altLang="en-US" dirty="0"/>
              <a:t>,</a:t>
            </a:r>
            <a:r>
              <a:rPr lang="en-US" altLang="en-US" baseline="-25000" dirty="0"/>
              <a:t> </a:t>
            </a:r>
            <a:r>
              <a:rPr lang="en-US" altLang="en-US" i="1" dirty="0"/>
              <a:t>T</a:t>
            </a:r>
            <a:r>
              <a:rPr lang="en-US" altLang="en-US" baseline="-25000" dirty="0"/>
              <a:t>5</a:t>
            </a:r>
            <a:r>
              <a:rPr lang="en-US" altLang="en-US" dirty="0"/>
              <a:t> &gt;, yet is not conflict equivalent or view equivalent to it.</a:t>
            </a:r>
          </a:p>
          <a:p>
            <a:pPr>
              <a:buFont typeface="Monotype Sorts" charset="2"/>
              <a:buNone/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r>
              <a:rPr lang="en-US" altLang="en-US" dirty="0"/>
              <a:t>		</a:t>
            </a:r>
          </a:p>
          <a:p>
            <a:pPr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endParaRPr lang="en-US" altLang="en-US" dirty="0"/>
          </a:p>
          <a:p>
            <a:pPr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endParaRPr lang="en-US" altLang="en-US" dirty="0"/>
          </a:p>
          <a:p>
            <a:pPr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endParaRPr lang="en-US" altLang="en-US" dirty="0"/>
          </a:p>
          <a:p>
            <a:pPr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endParaRPr lang="en-US" altLang="en-US" dirty="0"/>
          </a:p>
          <a:p>
            <a:pPr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endParaRPr lang="en-US" altLang="en-US" dirty="0"/>
          </a:p>
          <a:p>
            <a:pPr>
              <a:buFont typeface="Monotype Sorts" charset="2"/>
              <a:buNone/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>
              <a:buFont typeface="Monotype Sorts" charset="2"/>
              <a:buNone/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endParaRPr lang="en-US" altLang="en-US" dirty="0"/>
          </a:p>
          <a:p>
            <a:pPr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r>
              <a:rPr lang="en-US" altLang="en-US" dirty="0"/>
              <a:t>Determining such equivalence requires analysis of operations other than read and write.</a:t>
            </a:r>
          </a:p>
          <a:p>
            <a:pPr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endParaRPr lang="en-US" altLang="en-US" dirty="0"/>
          </a:p>
          <a:p>
            <a:pPr>
              <a:tabLst>
                <a:tab pos="2120900" algn="l"/>
                <a:tab pos="2568575" algn="l"/>
                <a:tab pos="3600450" algn="l"/>
                <a:tab pos="3940175" algn="l"/>
              </a:tabLst>
            </a:pPr>
            <a:endParaRPr lang="en-US" altLang="en-US" dirty="0"/>
          </a:p>
        </p:txBody>
      </p:sp>
      <p:pic>
        <p:nvPicPr>
          <p:cNvPr id="2765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799" y="1966118"/>
            <a:ext cx="2844800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Testing for Serializability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692458" y="1102497"/>
            <a:ext cx="7522855" cy="5367972"/>
          </a:xfrm>
        </p:spPr>
        <p:txBody>
          <a:bodyPr/>
          <a:lstStyle/>
          <a:p>
            <a:r>
              <a:rPr lang="en-US" altLang="en-US" dirty="0"/>
              <a:t>Consider some schedule of a set of transactions </a:t>
            </a:r>
            <a:r>
              <a:rPr lang="en-US" altLang="en-US" i="1" dirty="0"/>
              <a:t>T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T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n</a:t>
            </a:r>
            <a:endParaRPr lang="en-US" altLang="en-US" dirty="0"/>
          </a:p>
          <a:p>
            <a:r>
              <a:rPr lang="en-US" altLang="en-US" b="1" dirty="0">
                <a:solidFill>
                  <a:srgbClr val="000099"/>
                </a:solidFill>
              </a:rPr>
              <a:t>Precedence graph</a:t>
            </a:r>
            <a:r>
              <a:rPr lang="en-US" altLang="en-US" i="1" dirty="0"/>
              <a:t> </a:t>
            </a:r>
            <a:r>
              <a:rPr lang="en-US" altLang="en-US" dirty="0"/>
              <a:t>— a direct graph where the </a:t>
            </a:r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vertices</a:t>
            </a:r>
            <a:r>
              <a:rPr lang="en-US" altLang="en-US" dirty="0"/>
              <a:t> are the </a:t>
            </a:r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transactions</a:t>
            </a:r>
            <a:r>
              <a:rPr lang="en-US" altLang="en-US" dirty="0"/>
              <a:t> (names).</a:t>
            </a:r>
          </a:p>
          <a:p>
            <a:r>
              <a:rPr lang="en-US" altLang="en-US" dirty="0"/>
              <a:t>We draw an </a:t>
            </a:r>
            <a:r>
              <a:rPr lang="en-US" altLang="en-US" dirty="0">
                <a:solidFill>
                  <a:srgbClr val="FF0000"/>
                </a:solidFill>
              </a:rPr>
              <a:t>arc</a:t>
            </a:r>
            <a:r>
              <a:rPr lang="en-US" altLang="en-US" dirty="0"/>
              <a:t> from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to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i="1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if the two transaction conflict</a:t>
            </a:r>
            <a:r>
              <a:rPr lang="en-US" altLang="en-US" dirty="0"/>
              <a:t>, and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accessed the data item on which the conflict arose earlier.</a:t>
            </a:r>
          </a:p>
          <a:p>
            <a:r>
              <a:rPr lang="en-US" altLang="en-US" dirty="0"/>
              <a:t>We may label the arc by the item that was accessed.</a:t>
            </a:r>
          </a:p>
          <a:p>
            <a:r>
              <a:rPr lang="en-US" altLang="en-US" dirty="0"/>
              <a:t>Example</a:t>
            </a:r>
            <a:r>
              <a:rPr lang="en-US" altLang="en-US" b="1" dirty="0"/>
              <a:t> </a:t>
            </a:r>
            <a:r>
              <a:rPr lang="en-US" altLang="en-US" dirty="0"/>
              <a:t>of a precedence graph</a:t>
            </a:r>
          </a:p>
        </p:txBody>
      </p:sp>
      <p:pic>
        <p:nvPicPr>
          <p:cNvPr id="2867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379" y="3471867"/>
            <a:ext cx="2174782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BC9E071B-FE8A-A82E-365B-9410D3BC01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1435165"/>
              </p:ext>
            </p:extLst>
          </p:nvPr>
        </p:nvGraphicFramePr>
        <p:xfrm>
          <a:off x="768350" y="3786483"/>
          <a:ext cx="2084772" cy="20518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2386">
                  <a:extLst>
                    <a:ext uri="{9D8B030D-6E8A-4147-A177-3AD203B41FA5}">
                      <a16:colId xmlns:a16="http://schemas.microsoft.com/office/drawing/2014/main" val="2610293131"/>
                    </a:ext>
                  </a:extLst>
                </a:gridCol>
                <a:gridCol w="1042386">
                  <a:extLst>
                    <a:ext uri="{9D8B030D-6E8A-4147-A177-3AD203B41FA5}">
                      <a16:colId xmlns:a16="http://schemas.microsoft.com/office/drawing/2014/main" val="1659342993"/>
                    </a:ext>
                  </a:extLst>
                </a:gridCol>
              </a:tblGrid>
              <a:tr h="22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T1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T2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6371577"/>
                  </a:ext>
                </a:extLst>
              </a:tr>
              <a:tr h="22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R(A)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20464387"/>
                  </a:ext>
                </a:extLst>
              </a:tr>
              <a:tr h="22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W(A)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37081467"/>
                  </a:ext>
                </a:extLst>
              </a:tr>
              <a:tr h="238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R(B)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95303366"/>
                  </a:ext>
                </a:extLst>
              </a:tr>
              <a:tr h="22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W(B)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39270270"/>
                  </a:ext>
                </a:extLst>
              </a:tr>
              <a:tr h="22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R(B)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9822110"/>
                  </a:ext>
                </a:extLst>
              </a:tr>
              <a:tr h="22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W(B)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6717973"/>
                  </a:ext>
                </a:extLst>
              </a:tr>
              <a:tr h="22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R(A)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08394562"/>
                  </a:ext>
                </a:extLst>
              </a:tr>
              <a:tr h="22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W(A)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719609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E12F-C884-4B50-8F8C-30CF63D3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Precedance</a:t>
            </a:r>
            <a:r>
              <a:rPr lang="en-US" dirty="0"/>
              <a:t> graph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85AC29-3457-46FF-9943-1605B23B4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45123"/>
              </p:ext>
            </p:extLst>
          </p:nvPr>
        </p:nvGraphicFramePr>
        <p:xfrm>
          <a:off x="3836276" y="1578030"/>
          <a:ext cx="1828800" cy="1089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81349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552559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3172144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81486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R(A)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692284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W(A)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035071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W(A)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64395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W(A)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799711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9225034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9F81C3-10EE-4F7B-ABFA-21FAA9C5B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1437"/>
              </p:ext>
            </p:extLst>
          </p:nvPr>
        </p:nvGraphicFramePr>
        <p:xfrm>
          <a:off x="6148554" y="1510862"/>
          <a:ext cx="1828800" cy="1645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4860348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1108614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9881510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71870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R(A)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699567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R(C)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429294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W©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35579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R(B)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416027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R(B)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179018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W(B)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967426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W(A)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94089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W©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089976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4713187-0FD3-A4CE-DBEA-F6A9FACF1C75}"/>
                  </a:ext>
                </a:extLst>
              </p14:cNvPr>
              <p14:cNvContentPartPr/>
              <p14:nvPr/>
            </p14:nvContentPartPr>
            <p14:xfrm>
              <a:off x="2263617" y="3613103"/>
              <a:ext cx="14760" cy="55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4713187-0FD3-A4CE-DBEA-F6A9FACF1C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4617" y="3604103"/>
                <a:ext cx="32400" cy="727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DF3F7BB-0E7B-AEF5-D8B7-C7A93C9714B4}"/>
              </a:ext>
            </a:extLst>
          </p:cNvPr>
          <p:cNvSpPr txBox="1"/>
          <p:nvPr/>
        </p:nvSpPr>
        <p:spPr>
          <a:xfrm>
            <a:off x="533400" y="4762363"/>
            <a:ext cx="8077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2  . Construct the </a:t>
            </a: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precedence graph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for the schedule given above and show that this schedule is conflict serializable.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81D8DD-6F89-4717-76AF-852CF63DC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BE99CD-28C2-484B-7545-07CA17BD54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" y="1698035"/>
            <a:ext cx="1901218" cy="153964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EB5085-79E8-190B-0586-015748A9F814}"/>
              </a:ext>
            </a:extLst>
          </p:cNvPr>
          <p:cNvSpPr txBox="1"/>
          <p:nvPr/>
        </p:nvSpPr>
        <p:spPr>
          <a:xfrm>
            <a:off x="973455" y="4504708"/>
            <a:ext cx="67454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.Explain your own words what is conflict serializability.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26E3D1-255B-E4D8-87A2-4BAC37CD7DAA}"/>
              </a:ext>
            </a:extLst>
          </p:cNvPr>
          <p:cNvSpPr txBox="1"/>
          <p:nvPr/>
        </p:nvSpPr>
        <p:spPr>
          <a:xfrm>
            <a:off x="973455" y="5347138"/>
            <a:ext cx="7225665" cy="345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What serial schedule above equivalent to (if it is conflict serializable)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F721F5-AC25-C424-594A-083D46A74FBB}"/>
              </a:ext>
            </a:extLst>
          </p:cNvPr>
          <p:cNvSpPr txBox="1"/>
          <p:nvPr/>
        </p:nvSpPr>
        <p:spPr>
          <a:xfrm>
            <a:off x="768350" y="10235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Class Activity 3</a:t>
            </a:r>
          </a:p>
        </p:txBody>
      </p:sp>
    </p:spTree>
    <p:extLst>
      <p:ext uri="{BB962C8B-B14F-4D97-AF65-F5344CB8AC3E}">
        <p14:creationId xmlns:p14="http://schemas.microsoft.com/office/powerpoint/2010/main" val="3883742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Recoverable Schedules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701336" y="1686901"/>
            <a:ext cx="7776839" cy="4783568"/>
          </a:xfrm>
        </p:spPr>
        <p:txBody>
          <a:bodyPr/>
          <a:lstStyle/>
          <a:p>
            <a:pPr>
              <a:tabLst>
                <a:tab pos="2395538" algn="l"/>
                <a:tab pos="2857500" algn="l"/>
                <a:tab pos="3549650" algn="l"/>
                <a:tab pos="3997325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Recoverable</a:t>
            </a:r>
            <a:r>
              <a:rPr lang="en-US" altLang="en-US" b="1" i="1" dirty="0">
                <a:solidFill>
                  <a:srgbClr val="000099"/>
                </a:solidFill>
              </a:rPr>
              <a:t> </a:t>
            </a:r>
            <a:r>
              <a:rPr lang="en-US" altLang="en-US" b="1" dirty="0">
                <a:solidFill>
                  <a:srgbClr val="000099"/>
                </a:solidFill>
              </a:rPr>
              <a:t>schedule</a:t>
            </a:r>
            <a:r>
              <a:rPr lang="en-US" altLang="en-US" dirty="0"/>
              <a:t> — if a transaction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dirty="0"/>
              <a:t> reads a data item previously written by a transaction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 </a:t>
            </a:r>
            <a:r>
              <a:rPr lang="en-US" altLang="en-US" dirty="0"/>
              <a:t>, then the commit operation of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 appears before the commit operation of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i="1" dirty="0"/>
              <a:t>.</a:t>
            </a:r>
            <a:endParaRPr lang="en-US" altLang="en-US" dirty="0"/>
          </a:p>
          <a:p>
            <a:pPr>
              <a:tabLst>
                <a:tab pos="2395538" algn="l"/>
                <a:tab pos="2857500" algn="l"/>
                <a:tab pos="3549650" algn="l"/>
                <a:tab pos="3997325" algn="l"/>
              </a:tabLst>
            </a:pPr>
            <a:r>
              <a:rPr lang="en-US" altLang="en-US" dirty="0"/>
              <a:t>The following schedule (Schedule 11) is </a:t>
            </a:r>
            <a:r>
              <a:rPr lang="en-US" altLang="en-US" b="1" dirty="0">
                <a:solidFill>
                  <a:srgbClr val="FF0000"/>
                </a:solidFill>
              </a:rPr>
              <a:t>not recoverable</a:t>
            </a:r>
            <a:br>
              <a:rPr lang="en-US" altLang="en-US" dirty="0"/>
            </a:br>
            <a:r>
              <a:rPr lang="en-US" altLang="en-US" dirty="0"/>
              <a:t>		</a:t>
            </a:r>
          </a:p>
          <a:p>
            <a:pPr>
              <a:tabLst>
                <a:tab pos="2395538" algn="l"/>
                <a:tab pos="2857500" algn="l"/>
                <a:tab pos="3549650" algn="l"/>
                <a:tab pos="3997325" algn="l"/>
              </a:tabLst>
            </a:pPr>
            <a:endParaRPr lang="en-US" altLang="en-US" dirty="0"/>
          </a:p>
          <a:p>
            <a:pPr>
              <a:tabLst>
                <a:tab pos="2395538" algn="l"/>
                <a:tab pos="2857500" algn="l"/>
                <a:tab pos="3549650" algn="l"/>
                <a:tab pos="3997325" algn="l"/>
              </a:tabLst>
            </a:pPr>
            <a:endParaRPr lang="en-US" altLang="en-US" dirty="0"/>
          </a:p>
          <a:p>
            <a:pPr>
              <a:tabLst>
                <a:tab pos="2395538" algn="l"/>
                <a:tab pos="2857500" algn="l"/>
                <a:tab pos="3549650" algn="l"/>
                <a:tab pos="3997325" algn="l"/>
              </a:tabLst>
            </a:pPr>
            <a:endParaRPr lang="en-US" altLang="en-US" dirty="0"/>
          </a:p>
          <a:p>
            <a:pPr>
              <a:tabLst>
                <a:tab pos="2395538" algn="l"/>
                <a:tab pos="2857500" algn="l"/>
                <a:tab pos="3549650" algn="l"/>
                <a:tab pos="3997325" algn="l"/>
              </a:tabLst>
            </a:pPr>
            <a:endParaRPr lang="en-US" altLang="en-US" dirty="0"/>
          </a:p>
          <a:p>
            <a:pPr>
              <a:tabLst>
                <a:tab pos="2395538" algn="l"/>
                <a:tab pos="2857500" algn="l"/>
                <a:tab pos="3549650" algn="l"/>
                <a:tab pos="3997325" algn="l"/>
              </a:tabLst>
            </a:pPr>
            <a:r>
              <a:rPr lang="en-US" altLang="en-US" dirty="0"/>
              <a:t>If </a:t>
            </a:r>
            <a:r>
              <a:rPr lang="en-US" altLang="en-US" i="1" dirty="0">
                <a:solidFill>
                  <a:srgbClr val="FF0000"/>
                </a:solidFill>
              </a:rPr>
              <a:t>T</a:t>
            </a:r>
            <a:r>
              <a:rPr lang="en-US" altLang="en-US" baseline="-25000" dirty="0">
                <a:solidFill>
                  <a:srgbClr val="FF0000"/>
                </a:solidFill>
              </a:rPr>
              <a:t>8</a:t>
            </a:r>
            <a:r>
              <a:rPr lang="en-US" altLang="en-US" sz="1600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rgbClr val="FF0000"/>
                </a:solidFill>
              </a:rPr>
              <a:t>should abort, </a:t>
            </a:r>
            <a:r>
              <a:rPr lang="en-US" altLang="en-US" i="1" dirty="0"/>
              <a:t>T</a:t>
            </a:r>
            <a:r>
              <a:rPr lang="en-US" altLang="en-US" baseline="-25000" dirty="0"/>
              <a:t>9</a:t>
            </a:r>
            <a:r>
              <a:rPr lang="en-US" altLang="en-US" dirty="0"/>
              <a:t> would have read (and possibly shown to the user) an </a:t>
            </a:r>
            <a:r>
              <a:rPr lang="en-US" altLang="en-US" dirty="0">
                <a:solidFill>
                  <a:srgbClr val="FF0000"/>
                </a:solidFill>
              </a:rPr>
              <a:t>inconsistent database state.  </a:t>
            </a:r>
            <a:r>
              <a:rPr lang="en-US" altLang="en-US" dirty="0"/>
              <a:t>Hence, database must ensure that schedules are recoverable.</a:t>
            </a:r>
          </a:p>
        </p:txBody>
      </p:sp>
      <p:sp>
        <p:nvSpPr>
          <p:cNvPr id="31748" name="Text Box 6"/>
          <p:cNvSpPr txBox="1">
            <a:spLocks noChangeArrowheads="1"/>
          </p:cNvSpPr>
          <p:nvPr/>
        </p:nvSpPr>
        <p:spPr bwMode="auto">
          <a:xfrm>
            <a:off x="701336" y="1071347"/>
            <a:ext cx="768806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 dirty="0"/>
              <a:t>Need to address the effect of transaction failures on concurrently </a:t>
            </a:r>
            <a:br>
              <a:rPr lang="en-US" altLang="en-US" sz="1700" dirty="0"/>
            </a:br>
            <a:r>
              <a:rPr lang="en-US" altLang="en-US" sz="1700" dirty="0"/>
              <a:t>running transactions.</a:t>
            </a:r>
          </a:p>
        </p:txBody>
      </p:sp>
      <p:pic>
        <p:nvPicPr>
          <p:cNvPr id="3174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814" y="2971608"/>
            <a:ext cx="2913063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8350" y="10696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Cascading Rollbacks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674703" y="1102497"/>
            <a:ext cx="7776840" cy="5367972"/>
          </a:xfrm>
        </p:spPr>
        <p:txBody>
          <a:bodyPr/>
          <a:lstStyle/>
          <a:p>
            <a:pPr>
              <a:tabLst>
                <a:tab pos="1658938" algn="l"/>
                <a:tab pos="2120900" algn="l"/>
                <a:tab pos="2684463" algn="l"/>
                <a:tab pos="3030538" algn="l"/>
                <a:tab pos="3767138" algn="l"/>
                <a:tab pos="4056063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Cascading rollback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– a single transaction failure leads to a series of transaction rollbacks</a:t>
            </a:r>
            <a:r>
              <a:rPr lang="en-US" altLang="en-US" dirty="0"/>
              <a:t>.  Consider the following schedule where none of the transactions has yet committed (so the schedule is recoverable)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If </a:t>
            </a:r>
            <a:r>
              <a:rPr lang="en-US" altLang="en-US" i="1" dirty="0"/>
              <a:t>T</a:t>
            </a:r>
            <a:r>
              <a:rPr lang="en-US" altLang="en-US" baseline="-25000" dirty="0"/>
              <a:t>10</a:t>
            </a:r>
            <a:r>
              <a:rPr lang="en-US" altLang="en-US" dirty="0"/>
              <a:t> fails, </a:t>
            </a:r>
            <a:r>
              <a:rPr lang="en-US" altLang="en-US" i="1" dirty="0"/>
              <a:t>T</a:t>
            </a:r>
            <a:r>
              <a:rPr lang="en-US" altLang="en-US" baseline="-25000" dirty="0"/>
              <a:t>11</a:t>
            </a:r>
            <a:r>
              <a:rPr lang="en-US" altLang="en-US" dirty="0"/>
              <a:t> and </a:t>
            </a:r>
            <a:r>
              <a:rPr lang="en-US" altLang="en-US" i="1" dirty="0"/>
              <a:t>T</a:t>
            </a:r>
            <a:r>
              <a:rPr lang="en-US" altLang="en-US" baseline="-25000" dirty="0"/>
              <a:t>12</a:t>
            </a:r>
            <a:r>
              <a:rPr lang="en-US" altLang="en-US" dirty="0"/>
              <a:t> must also be rolled back.</a:t>
            </a:r>
          </a:p>
          <a:p>
            <a:pPr>
              <a:tabLst>
                <a:tab pos="1658938" algn="l"/>
                <a:tab pos="2120900" algn="l"/>
                <a:tab pos="2684463" algn="l"/>
                <a:tab pos="3030538" algn="l"/>
                <a:tab pos="3767138" algn="l"/>
                <a:tab pos="4056063" algn="l"/>
              </a:tabLst>
            </a:pPr>
            <a:r>
              <a:rPr lang="en-US" altLang="en-US" dirty="0"/>
              <a:t>Can lead to the undoing of a significant amount of work</a:t>
            </a:r>
          </a:p>
        </p:txBody>
      </p:sp>
      <p:pic>
        <p:nvPicPr>
          <p:cNvPr id="3277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647" y="2122396"/>
            <a:ext cx="3429000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Cascadeless Schedules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92458" y="1102497"/>
            <a:ext cx="7776839" cy="5367972"/>
          </a:xfrm>
        </p:spPr>
        <p:txBody>
          <a:bodyPr/>
          <a:lstStyle/>
          <a:p>
            <a:r>
              <a:rPr lang="en-US" altLang="en-US" b="1" dirty="0">
                <a:solidFill>
                  <a:srgbClr val="000099"/>
                </a:solidFill>
              </a:rPr>
              <a:t>Cascadeless</a:t>
            </a:r>
            <a:r>
              <a:rPr lang="en-US" altLang="en-US" b="1" i="1" dirty="0">
                <a:solidFill>
                  <a:srgbClr val="000099"/>
                </a:solidFill>
              </a:rPr>
              <a:t> </a:t>
            </a:r>
            <a:r>
              <a:rPr lang="en-US" altLang="en-US" b="1" dirty="0">
                <a:solidFill>
                  <a:srgbClr val="000099"/>
                </a:solidFill>
              </a:rPr>
              <a:t>schedules</a:t>
            </a:r>
            <a:r>
              <a:rPr lang="en-US" altLang="en-US" dirty="0"/>
              <a:t> — </a:t>
            </a: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cascading rollbacks cannot occur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dirty="0"/>
              <a:t>For </a:t>
            </a:r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each pair of transactions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and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dirty="0"/>
              <a:t> such that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dirty="0"/>
              <a:t>  reads a data item previously written by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, the commit operation of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 appears </a:t>
            </a:r>
            <a:r>
              <a:rPr lang="en-US" altLang="en-US" b="1" dirty="0">
                <a:solidFill>
                  <a:srgbClr val="00B050"/>
                </a:solidFill>
              </a:rPr>
              <a:t>before the read operation </a:t>
            </a:r>
            <a:r>
              <a:rPr lang="en-US" altLang="en-US" dirty="0"/>
              <a:t>of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Every Cascadeless schedule is also recoverable</a:t>
            </a:r>
          </a:p>
          <a:p>
            <a:r>
              <a:rPr lang="en-US" altLang="en-US" dirty="0"/>
              <a:t>It is desirable to restrict the schedules to those that are cascadeless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52406298-F716-4FBE-B620-C5F91637E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3" y="4000209"/>
            <a:ext cx="3429000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E26F6E9-E78C-1551-84F8-E0560D7C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975" y="3587612"/>
            <a:ext cx="2750830" cy="275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Transaction Concept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01336" y="1102497"/>
            <a:ext cx="7794594" cy="5367972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0099"/>
                </a:solidFill>
              </a:rPr>
              <a:t>transaction</a:t>
            </a:r>
            <a:r>
              <a:rPr lang="en-US" altLang="en-US" i="1" dirty="0"/>
              <a:t> </a:t>
            </a:r>
            <a:r>
              <a:rPr lang="en-US" altLang="en-US" dirty="0"/>
              <a:t>is a </a:t>
            </a:r>
            <a:r>
              <a:rPr lang="en-US" altLang="en-US" i="1" dirty="0"/>
              <a:t>unit </a:t>
            </a:r>
            <a:r>
              <a:rPr lang="en-US" altLang="en-US" dirty="0"/>
              <a:t>of program execution that accesses and  possibly updates various data items.</a:t>
            </a:r>
          </a:p>
          <a:p>
            <a:r>
              <a:rPr lang="en-US" altLang="en-US" dirty="0"/>
              <a:t>E.g., transaction to transfer $50 from account A to account B:</a:t>
            </a:r>
          </a:p>
          <a:p>
            <a:pPr lvl="1">
              <a:buFont typeface="Monotype Sorts" charset="2"/>
              <a:buNone/>
            </a:pPr>
            <a:r>
              <a:rPr lang="en-US" altLang="en-US" sz="1600" dirty="0"/>
              <a:t>1.	</a:t>
            </a:r>
            <a:r>
              <a:rPr lang="en-US" altLang="en-US" sz="1600" b="1" dirty="0"/>
              <a:t>read</a:t>
            </a:r>
            <a:r>
              <a:rPr lang="en-US" altLang="en-US" sz="1600" dirty="0"/>
              <a:t>(</a:t>
            </a:r>
            <a:r>
              <a:rPr lang="en-US" altLang="en-US" sz="1600" i="1" dirty="0"/>
              <a:t>A</a:t>
            </a:r>
            <a:r>
              <a:rPr lang="en-US" altLang="en-US" sz="1600" dirty="0"/>
              <a:t>)</a:t>
            </a:r>
          </a:p>
          <a:p>
            <a:pPr lvl="1">
              <a:buFont typeface="Monotype Sorts" charset="2"/>
              <a:buNone/>
            </a:pPr>
            <a:r>
              <a:rPr lang="en-US" altLang="en-US" sz="1600" dirty="0"/>
              <a:t>2.	</a:t>
            </a:r>
            <a:r>
              <a:rPr lang="en-US" altLang="en-US" sz="1600" i="1" dirty="0"/>
              <a:t>A</a:t>
            </a:r>
            <a:r>
              <a:rPr lang="en-US" altLang="en-US" sz="1600" dirty="0"/>
              <a:t> := </a:t>
            </a:r>
            <a:r>
              <a:rPr lang="en-US" altLang="en-US" sz="1600" i="1" dirty="0"/>
              <a:t>A – </a:t>
            </a:r>
            <a:r>
              <a:rPr lang="en-US" altLang="en-US" sz="1600" dirty="0"/>
              <a:t>50</a:t>
            </a:r>
          </a:p>
          <a:p>
            <a:pPr lvl="1">
              <a:buFont typeface="Monotype Sorts" charset="2"/>
              <a:buNone/>
            </a:pPr>
            <a:r>
              <a:rPr lang="en-US" altLang="en-US" sz="1600" dirty="0"/>
              <a:t>3.	</a:t>
            </a:r>
            <a:r>
              <a:rPr lang="en-US" altLang="en-US" sz="1600" b="1" dirty="0"/>
              <a:t>write</a:t>
            </a:r>
            <a:r>
              <a:rPr lang="en-US" altLang="en-US" sz="1600" dirty="0"/>
              <a:t>(</a:t>
            </a:r>
            <a:r>
              <a:rPr lang="en-US" altLang="en-US" sz="1600" i="1" dirty="0"/>
              <a:t>A</a:t>
            </a:r>
            <a:r>
              <a:rPr lang="en-US" altLang="en-US" sz="1600" dirty="0"/>
              <a:t>)</a:t>
            </a:r>
          </a:p>
          <a:p>
            <a:pPr lvl="1">
              <a:buFont typeface="Monotype Sorts" charset="2"/>
              <a:buNone/>
            </a:pPr>
            <a:r>
              <a:rPr lang="en-US" altLang="en-US" sz="1600" dirty="0"/>
              <a:t>4.	</a:t>
            </a:r>
            <a:r>
              <a:rPr lang="en-US" altLang="en-US" sz="1600" b="1" dirty="0"/>
              <a:t>read</a:t>
            </a:r>
            <a:r>
              <a:rPr lang="en-US" altLang="en-US" sz="1600" dirty="0"/>
              <a:t>(</a:t>
            </a:r>
            <a:r>
              <a:rPr lang="en-US" altLang="en-US" sz="1600" i="1" dirty="0"/>
              <a:t>B</a:t>
            </a:r>
            <a:r>
              <a:rPr lang="en-US" altLang="en-US" sz="1600" dirty="0"/>
              <a:t>)</a:t>
            </a:r>
          </a:p>
          <a:p>
            <a:pPr lvl="1">
              <a:buFont typeface="Monotype Sorts" charset="2"/>
              <a:buNone/>
            </a:pPr>
            <a:r>
              <a:rPr lang="en-US" altLang="en-US" sz="1600" dirty="0"/>
              <a:t>5.	</a:t>
            </a:r>
            <a:r>
              <a:rPr lang="en-US" altLang="en-US" sz="1600" i="1" dirty="0"/>
              <a:t>B</a:t>
            </a:r>
            <a:r>
              <a:rPr lang="en-US" altLang="en-US" sz="1600" dirty="0"/>
              <a:t> := </a:t>
            </a:r>
            <a:r>
              <a:rPr lang="en-US" altLang="en-US" sz="1600" i="1" dirty="0"/>
              <a:t>B + </a:t>
            </a:r>
            <a:r>
              <a:rPr lang="en-US" altLang="en-US" sz="1600" dirty="0"/>
              <a:t>50</a:t>
            </a:r>
          </a:p>
          <a:p>
            <a:pPr lvl="1">
              <a:buFont typeface="Monotype Sorts" charset="2"/>
              <a:buNone/>
            </a:pPr>
            <a:r>
              <a:rPr lang="en-US" altLang="en-US" sz="1600" dirty="0"/>
              <a:t>6.	</a:t>
            </a:r>
            <a:r>
              <a:rPr lang="en-US" altLang="en-US" sz="1600" b="1" dirty="0"/>
              <a:t>write</a:t>
            </a:r>
            <a:r>
              <a:rPr lang="en-US" altLang="en-US" sz="1600" dirty="0"/>
              <a:t>(</a:t>
            </a:r>
            <a:r>
              <a:rPr lang="en-US" altLang="en-US" sz="1600" i="1" dirty="0"/>
              <a:t>B)</a:t>
            </a:r>
            <a:endParaRPr lang="en-US" altLang="en-US" dirty="0"/>
          </a:p>
          <a:p>
            <a:r>
              <a:rPr lang="en-US" altLang="en-US" dirty="0"/>
              <a:t>Two </a:t>
            </a:r>
            <a:r>
              <a:rPr lang="en-US" altLang="en-US" dirty="0">
                <a:solidFill>
                  <a:srgbClr val="0070C0"/>
                </a:solidFill>
              </a:rPr>
              <a:t>main issues </a:t>
            </a:r>
            <a:r>
              <a:rPr lang="en-US" altLang="en-US" dirty="0"/>
              <a:t>to deal with:</a:t>
            </a:r>
          </a:p>
          <a:p>
            <a:pPr lvl="1"/>
            <a:r>
              <a:rPr lang="en-US" altLang="en-US" dirty="0"/>
              <a:t>Failures of various kinds, such as hardware failures and system crashes</a:t>
            </a:r>
          </a:p>
          <a:p>
            <a:pPr lvl="1"/>
            <a:r>
              <a:rPr lang="en-US" altLang="en-US" dirty="0"/>
              <a:t>Concurrent execution of multiple transactions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Concurrency Control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656948" y="1102497"/>
            <a:ext cx="7812349" cy="5367972"/>
          </a:xfrm>
        </p:spPr>
        <p:txBody>
          <a:bodyPr/>
          <a:lstStyle/>
          <a:p>
            <a:r>
              <a:rPr lang="en-US" altLang="en-US" dirty="0"/>
              <a:t>A database must provide a mechanism that will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ensure</a:t>
            </a:r>
            <a:r>
              <a:rPr lang="en-US" altLang="en-US" dirty="0"/>
              <a:t> that all possible schedules are </a:t>
            </a:r>
          </a:p>
          <a:p>
            <a:pPr lvl="1"/>
            <a:r>
              <a:rPr lang="en-US" altLang="en-US" dirty="0"/>
              <a:t>either </a:t>
            </a:r>
            <a:r>
              <a:rPr lang="en-US" altLang="en-US" dirty="0">
                <a:solidFill>
                  <a:srgbClr val="00B050"/>
                </a:solidFill>
              </a:rPr>
              <a:t>conflict or view serializable</a:t>
            </a:r>
            <a:r>
              <a:rPr lang="en-US" altLang="en-US" dirty="0"/>
              <a:t>, and </a:t>
            </a:r>
          </a:p>
          <a:p>
            <a:pPr lvl="1"/>
            <a:r>
              <a:rPr lang="en-US" altLang="en-US" dirty="0"/>
              <a:t>are </a:t>
            </a:r>
            <a:r>
              <a:rPr lang="en-US" altLang="en-US" dirty="0">
                <a:solidFill>
                  <a:srgbClr val="00B050"/>
                </a:solidFill>
              </a:rPr>
              <a:t>recoverable and preferably cascadeless</a:t>
            </a:r>
          </a:p>
          <a:p>
            <a:r>
              <a:rPr lang="en-US" altLang="en-US" dirty="0"/>
              <a:t>A policy in which only one transaction can execute at a time generates serial schedules, but provides a </a:t>
            </a:r>
            <a:r>
              <a:rPr lang="en-US" altLang="en-US" dirty="0">
                <a:solidFill>
                  <a:srgbClr val="FF0000"/>
                </a:solidFill>
              </a:rPr>
              <a:t>poor degree of concurrency</a:t>
            </a:r>
          </a:p>
          <a:p>
            <a:pPr lvl="1"/>
            <a:r>
              <a:rPr lang="en-US" altLang="en-US" dirty="0"/>
              <a:t>Are serial schedules recoverable/</a:t>
            </a:r>
            <a:r>
              <a:rPr lang="en-US" altLang="en-US" dirty="0" err="1"/>
              <a:t>cascadeless</a:t>
            </a:r>
            <a:r>
              <a:rPr lang="en-US" altLang="en-US" dirty="0"/>
              <a:t>?</a:t>
            </a:r>
          </a:p>
          <a:p>
            <a:r>
              <a:rPr lang="en-US" altLang="en-US" dirty="0"/>
              <a:t>Testing a schedule for serializability </a:t>
            </a:r>
            <a:r>
              <a:rPr lang="en-US" altLang="en-US" i="1" dirty="0"/>
              <a:t>after</a:t>
            </a:r>
            <a:r>
              <a:rPr lang="en-US" altLang="en-US" dirty="0"/>
              <a:t> it has executed is a little too late!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Goal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– to develop concurrency control protocols that will assure serializability.</a:t>
            </a:r>
          </a:p>
          <a:p>
            <a:endParaRPr lang="en-US" alt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en-US" sz="1800" dirty="0">
                <a:solidFill>
                  <a:schemeClr val="accent3">
                    <a:lumMod val="50000"/>
                  </a:schemeClr>
                </a:solidFill>
              </a:rPr>
              <a:t>Waiting </a:t>
            </a:r>
            <a:r>
              <a:rPr lang="en-US" altLang="en-US" sz="1800" dirty="0" err="1">
                <a:solidFill>
                  <a:schemeClr val="accent3">
                    <a:lumMod val="50000"/>
                  </a:schemeClr>
                </a:solidFill>
              </a:rPr>
              <a:t>time,response</a:t>
            </a:r>
            <a:r>
              <a:rPr lang="en-US" alt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en-US" sz="1800" dirty="0" err="1">
                <a:solidFill>
                  <a:schemeClr val="accent3">
                    <a:lumMod val="50000"/>
                  </a:schemeClr>
                </a:solidFill>
              </a:rPr>
              <a:t>time,resourse</a:t>
            </a:r>
            <a:r>
              <a:rPr lang="en-US" altLang="en-US" sz="1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en-US" sz="1800" dirty="0" err="1">
                <a:solidFill>
                  <a:schemeClr val="accent3">
                    <a:lumMod val="50000"/>
                  </a:schemeClr>
                </a:solidFill>
              </a:rPr>
              <a:t>utilization,efficiency</a:t>
            </a:r>
            <a:endParaRPr lang="en-US" alt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en-US" sz="2800" dirty="0">
                <a:solidFill>
                  <a:schemeClr val="accent3">
                    <a:lumMod val="50000"/>
                  </a:schemeClr>
                </a:solidFill>
              </a:rPr>
              <a:t>Inconsistency?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Concurrency Control (Cont.)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56948" y="1102497"/>
            <a:ext cx="7803471" cy="5367972"/>
          </a:xfrm>
        </p:spPr>
        <p:txBody>
          <a:bodyPr/>
          <a:lstStyle/>
          <a:p>
            <a:r>
              <a:rPr lang="en-US" altLang="en-US" dirty="0"/>
              <a:t>Schedules must be </a:t>
            </a:r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conflict or view serializable, </a:t>
            </a:r>
            <a:r>
              <a:rPr lang="en-US" altLang="en-US" dirty="0"/>
              <a:t>and </a:t>
            </a:r>
            <a:r>
              <a:rPr lang="en-US" altLang="en-US" dirty="0">
                <a:solidFill>
                  <a:srgbClr val="FF0000"/>
                </a:solidFill>
              </a:rPr>
              <a:t>recoverable</a:t>
            </a:r>
            <a:r>
              <a:rPr lang="en-US" altLang="en-US" dirty="0"/>
              <a:t>, for the sake of database consistency, and </a:t>
            </a:r>
            <a:r>
              <a:rPr lang="en-US" altLang="en-US" dirty="0">
                <a:solidFill>
                  <a:srgbClr val="FF0000"/>
                </a:solidFill>
              </a:rPr>
              <a:t>preferably cascadeless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A policy in which only one transaction can execute at a time generates serial schedules, but provides a </a:t>
            </a:r>
            <a:r>
              <a:rPr lang="en-US" altLang="en-US" dirty="0">
                <a:solidFill>
                  <a:srgbClr val="FF0000"/>
                </a:solidFill>
              </a:rPr>
              <a:t>poor degree of concurrency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Concurrency-control schemes tradeoff between the amount of concurrency they allow and the amount of overhead that they incur.</a:t>
            </a:r>
          </a:p>
          <a:p>
            <a:r>
              <a:rPr lang="en-US" altLang="en-US" dirty="0"/>
              <a:t>Some schemes allow only conflict-serializable schedules to be generated, while others allow  view-serializable schedules that are not conflict-serializable.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F754D-E8EE-00F3-5310-37F82301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00" y="1105134"/>
            <a:ext cx="8408126" cy="5367972"/>
          </a:xfrm>
        </p:spPr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419E99-8032-EC93-F7C0-22E6BE2D8331}"/>
              </a:ext>
            </a:extLst>
          </p:cNvPr>
          <p:cNvSpPr txBox="1">
            <a:spLocks/>
          </p:cNvSpPr>
          <p:nvPr/>
        </p:nvSpPr>
        <p:spPr bwMode="auto">
          <a:xfrm>
            <a:off x="878444" y="307792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MS PGothic" charset="0"/>
                <a:cs typeface="MS PGothic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9pPr>
          </a:lstStyle>
          <a:p>
            <a:r>
              <a:rPr lang="en-US" kern="0"/>
              <a:t>Precedance graph</a:t>
            </a:r>
            <a:endParaRPr lang="en-US" kern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573F48-A3EC-A351-AC20-DD82E8C749B7}"/>
              </a:ext>
            </a:extLst>
          </p:cNvPr>
          <p:cNvGraphicFramePr>
            <a:graphicFrameLocks noGrp="1"/>
          </p:cNvGraphicFramePr>
          <p:nvPr/>
        </p:nvGraphicFramePr>
        <p:xfrm>
          <a:off x="3836276" y="1578030"/>
          <a:ext cx="1828800" cy="1089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81349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552559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3172144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81486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R(A)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692284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W(A)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035071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W(A)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64395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W(A)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799711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9225034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3FDC370-EB46-944D-DAB6-D9F0C345FDD6}"/>
              </a:ext>
            </a:extLst>
          </p:cNvPr>
          <p:cNvGraphicFramePr>
            <a:graphicFrameLocks noGrp="1"/>
          </p:cNvGraphicFramePr>
          <p:nvPr/>
        </p:nvGraphicFramePr>
        <p:xfrm>
          <a:off x="6148554" y="1510862"/>
          <a:ext cx="1828800" cy="1645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44860348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1108614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9881510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71870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R(A)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699567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R(C)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429294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W©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35579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R(B)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416027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R(B)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179018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W(B)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967426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W(A)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94089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W©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089976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8D297AE-BF1E-8B4E-73B0-703255F44A1A}"/>
                  </a:ext>
                </a:extLst>
              </p14:cNvPr>
              <p14:cNvContentPartPr/>
              <p14:nvPr/>
            </p14:nvContentPartPr>
            <p14:xfrm>
              <a:off x="2263617" y="3613103"/>
              <a:ext cx="14760" cy="55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8D297AE-BF1E-8B4E-73B0-703255F44A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4831" y="3604161"/>
                <a:ext cx="31980" cy="72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21297EE-F004-9CAF-A5EA-8371B3C59417}"/>
                  </a:ext>
                </a:extLst>
              </p14:cNvPr>
              <p14:cNvContentPartPr/>
              <p14:nvPr/>
            </p14:nvContentPartPr>
            <p14:xfrm>
              <a:off x="538400" y="3930960"/>
              <a:ext cx="816120" cy="687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21297EE-F004-9CAF-A5EA-8371B3C594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9760" y="3921960"/>
                <a:ext cx="83376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DA5499-4DF6-D3B2-29F4-4B0BFCF6DB40}"/>
                  </a:ext>
                </a:extLst>
              </p14:cNvPr>
              <p14:cNvContentPartPr/>
              <p14:nvPr/>
            </p14:nvContentPartPr>
            <p14:xfrm>
              <a:off x="2386280" y="3889920"/>
              <a:ext cx="694800" cy="747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DA5499-4DF6-D3B2-29F4-4B0BFCF6DB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77640" y="3880920"/>
                <a:ext cx="712440" cy="7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6316F11-3557-AE36-6CBD-2A0A8BCBFD39}"/>
                  </a:ext>
                </a:extLst>
              </p14:cNvPr>
              <p14:cNvContentPartPr/>
              <p14:nvPr/>
            </p14:nvContentPartPr>
            <p14:xfrm>
              <a:off x="1076600" y="4276920"/>
              <a:ext cx="74520" cy="127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6316F11-3557-AE36-6CBD-2A0A8BCBFD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67960" y="4267920"/>
                <a:ext cx="921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0E5A2DA-88A4-973A-46DD-2FC0F34D6990}"/>
                  </a:ext>
                </a:extLst>
              </p14:cNvPr>
              <p14:cNvContentPartPr/>
              <p14:nvPr/>
            </p14:nvContentPartPr>
            <p14:xfrm>
              <a:off x="2749880" y="4175760"/>
              <a:ext cx="128160" cy="1789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0E5A2DA-88A4-973A-46DD-2FC0F34D699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40880" y="4166760"/>
                <a:ext cx="145800" cy="19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7B2F897B-222C-41AB-57A8-1A7B6C972FCA}"/>
              </a:ext>
            </a:extLst>
          </p:cNvPr>
          <p:cNvGrpSpPr/>
          <p:nvPr/>
        </p:nvGrpSpPr>
        <p:grpSpPr>
          <a:xfrm>
            <a:off x="822800" y="3735840"/>
            <a:ext cx="1918800" cy="642960"/>
            <a:chOff x="822800" y="3735840"/>
            <a:chExt cx="1918800" cy="64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832CEC1-5B2C-C278-0138-0DB553929714}"/>
                    </a:ext>
                  </a:extLst>
                </p14:cNvPr>
                <p14:cNvContentPartPr/>
                <p14:nvPr/>
              </p14:nvContentPartPr>
              <p14:xfrm>
                <a:off x="822800" y="4124640"/>
                <a:ext cx="146160" cy="16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832CEC1-5B2C-C278-0138-0DB55392971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3800" y="4116000"/>
                  <a:ext cx="163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87E1432-43E9-96E1-CFCD-D26E69407C83}"/>
                    </a:ext>
                  </a:extLst>
                </p14:cNvPr>
                <p14:cNvContentPartPr/>
                <p14:nvPr/>
              </p14:nvContentPartPr>
              <p14:xfrm>
                <a:off x="913880" y="4114560"/>
                <a:ext cx="31680" cy="264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87E1432-43E9-96E1-CFCD-D26E69407C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5240" y="4105920"/>
                  <a:ext cx="493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4F4194B-F40D-1D28-351C-2131A12C7FB5}"/>
                    </a:ext>
                  </a:extLst>
                </p14:cNvPr>
                <p14:cNvContentPartPr/>
                <p14:nvPr/>
              </p14:nvContentPartPr>
              <p14:xfrm>
                <a:off x="2610560" y="4104120"/>
                <a:ext cx="131040" cy="11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4F4194B-F40D-1D28-351C-2131A12C7FB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01920" y="4095120"/>
                  <a:ext cx="1486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544F477-8286-71CE-FC2D-F5AB5D566238}"/>
                    </a:ext>
                  </a:extLst>
                </p14:cNvPr>
                <p14:cNvContentPartPr/>
                <p14:nvPr/>
              </p14:nvContentPartPr>
              <p14:xfrm>
                <a:off x="2671760" y="4114560"/>
                <a:ext cx="51840" cy="199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544F477-8286-71CE-FC2D-F5AB5D56623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62760" y="4105920"/>
                  <a:ext cx="69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467E35D-8F34-1871-BA0B-A34E3FD891E0}"/>
                    </a:ext>
                  </a:extLst>
                </p14:cNvPr>
                <p14:cNvContentPartPr/>
                <p14:nvPr/>
              </p14:nvContentPartPr>
              <p14:xfrm>
                <a:off x="1157600" y="3735840"/>
                <a:ext cx="1252800" cy="291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467E35D-8F34-1871-BA0B-A34E3FD891E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48960" y="3727200"/>
                  <a:ext cx="1270440" cy="3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C79574D-909F-372F-5B9C-0D977A63A659}"/>
                  </a:ext>
                </a:extLst>
              </p14:cNvPr>
              <p14:cNvContentPartPr/>
              <p14:nvPr/>
            </p14:nvContentPartPr>
            <p14:xfrm>
              <a:off x="1313480" y="4370160"/>
              <a:ext cx="1053720" cy="213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C79574D-909F-372F-5B9C-0D977A63A65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04840" y="4361160"/>
                <a:ext cx="10713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34738EA-DF45-3F4C-B5E1-E108C1774361}"/>
                  </a:ext>
                </a:extLst>
              </p14:cNvPr>
              <p14:cNvContentPartPr/>
              <p14:nvPr/>
            </p14:nvContentPartPr>
            <p14:xfrm>
              <a:off x="2285840" y="3804240"/>
              <a:ext cx="91800" cy="1612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34738EA-DF45-3F4C-B5E1-E108C177436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76840" y="3795600"/>
                <a:ext cx="1094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3820DBF-18A6-B421-F750-6EE330CB868B}"/>
                  </a:ext>
                </a:extLst>
              </p14:cNvPr>
              <p14:cNvContentPartPr/>
              <p14:nvPr/>
            </p14:nvContentPartPr>
            <p14:xfrm>
              <a:off x="3777320" y="3039960"/>
              <a:ext cx="525960" cy="446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3820DBF-18A6-B421-F750-6EE330CB868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68680" y="3031320"/>
                <a:ext cx="54360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AFDD5E0-542D-911D-01E8-5573ED89E6C9}"/>
                  </a:ext>
                </a:extLst>
              </p14:cNvPr>
              <p14:cNvContentPartPr/>
              <p14:nvPr/>
            </p14:nvContentPartPr>
            <p14:xfrm>
              <a:off x="5018240" y="3087120"/>
              <a:ext cx="586440" cy="531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AFDD5E0-542D-911D-01E8-5573ED89E6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09600" y="3078120"/>
                <a:ext cx="60408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BB91312-C7AE-6F2F-F50D-7D80EC654540}"/>
                  </a:ext>
                </a:extLst>
              </p14:cNvPr>
              <p14:cNvContentPartPr/>
              <p14:nvPr/>
            </p14:nvContentPartPr>
            <p14:xfrm>
              <a:off x="4417760" y="4206360"/>
              <a:ext cx="619920" cy="568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BB91312-C7AE-6F2F-F50D-7D80EC65454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08760" y="4197720"/>
                <a:ext cx="63756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0FD619F-7A27-E142-980F-DAD43BDE10DA}"/>
                  </a:ext>
                </a:extLst>
              </p14:cNvPr>
              <p14:cNvContentPartPr/>
              <p14:nvPr/>
            </p14:nvContentPartPr>
            <p14:xfrm>
              <a:off x="3900800" y="3179640"/>
              <a:ext cx="15228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0FD619F-7A27-E142-980F-DAD43BDE10D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92160" y="3170640"/>
                <a:ext cx="169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78921CE-6CA6-DFC5-3B34-1D93455B21C4}"/>
                  </a:ext>
                </a:extLst>
              </p14:cNvPr>
              <p14:cNvContentPartPr/>
              <p14:nvPr/>
            </p14:nvContentPartPr>
            <p14:xfrm>
              <a:off x="3982520" y="3189720"/>
              <a:ext cx="10800" cy="181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78921CE-6CA6-DFC5-3B34-1D93455B21C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73880" y="3180720"/>
                <a:ext cx="284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48962CF-683B-2167-8F62-86F1B39A4DDB}"/>
                  </a:ext>
                </a:extLst>
              </p14:cNvPr>
              <p14:cNvContentPartPr/>
              <p14:nvPr/>
            </p14:nvContentPartPr>
            <p14:xfrm>
              <a:off x="4063520" y="3240480"/>
              <a:ext cx="360" cy="59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48962CF-683B-2167-8F62-86F1B39A4DD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54880" y="3231840"/>
                <a:ext cx="180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5475E40-49B9-FE15-D6CE-10BCBCFBEA8B}"/>
                  </a:ext>
                </a:extLst>
              </p14:cNvPr>
              <p14:cNvContentPartPr/>
              <p14:nvPr/>
            </p14:nvContentPartPr>
            <p14:xfrm>
              <a:off x="5170880" y="3276120"/>
              <a:ext cx="222840" cy="259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5475E40-49B9-FE15-D6CE-10BCBCFBEA8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62240" y="3267120"/>
                <a:ext cx="2404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5001BA2-DA66-2C27-9656-F549C93C1B52}"/>
                  </a:ext>
                </a:extLst>
              </p14:cNvPr>
              <p14:cNvContentPartPr/>
              <p14:nvPr/>
            </p14:nvContentPartPr>
            <p14:xfrm>
              <a:off x="5242520" y="3291600"/>
              <a:ext cx="20520" cy="173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5001BA2-DA66-2C27-9656-F549C93C1B5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33880" y="3282600"/>
                <a:ext cx="381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7E8ECA6-E975-4F1F-2DCA-C247DE4E36C0}"/>
                  </a:ext>
                </a:extLst>
              </p14:cNvPr>
              <p14:cNvContentPartPr/>
              <p14:nvPr/>
            </p14:nvContentPartPr>
            <p14:xfrm>
              <a:off x="5333600" y="3371520"/>
              <a:ext cx="67680" cy="72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7E8ECA6-E975-4F1F-2DCA-C247DE4E36C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24960" y="3362880"/>
                <a:ext cx="853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72AA296-318D-3FC6-00E2-B6FA9C594958}"/>
                  </a:ext>
                </a:extLst>
              </p14:cNvPr>
              <p14:cNvContentPartPr/>
              <p14:nvPr/>
            </p14:nvContentPartPr>
            <p14:xfrm>
              <a:off x="4745720" y="4449720"/>
              <a:ext cx="119880" cy="1702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72AA296-318D-3FC6-00E2-B6FA9C59495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36720" y="4440720"/>
                <a:ext cx="1375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CE59DBA-F6BC-9921-6C40-C912B815EF2E}"/>
                  </a:ext>
                </a:extLst>
              </p14:cNvPr>
              <p14:cNvContentPartPr/>
              <p14:nvPr/>
            </p14:nvContentPartPr>
            <p14:xfrm>
              <a:off x="4203920" y="2782920"/>
              <a:ext cx="957240" cy="326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CE59DBA-F6BC-9921-6C40-C912B815EF2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195280" y="2773920"/>
                <a:ext cx="97488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4228528-5F1D-496B-8B5E-C5AF3001D4BB}"/>
                  </a:ext>
                </a:extLst>
              </p14:cNvPr>
              <p14:cNvContentPartPr/>
              <p14:nvPr/>
            </p14:nvContentPartPr>
            <p14:xfrm>
              <a:off x="4726280" y="2631000"/>
              <a:ext cx="116640" cy="267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4228528-5F1D-496B-8B5E-C5AF3001D4B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17640" y="2622000"/>
                <a:ext cx="134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E05E936-0292-F1C6-AC06-0E6B7BEB8C97}"/>
                  </a:ext>
                </a:extLst>
              </p14:cNvPr>
              <p14:cNvContentPartPr/>
              <p14:nvPr/>
            </p14:nvContentPartPr>
            <p14:xfrm>
              <a:off x="4845800" y="3596160"/>
              <a:ext cx="406440" cy="6195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E05E936-0292-F1C6-AC06-0E6B7BEB8C9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37160" y="3587520"/>
                <a:ext cx="42408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F9C429E-6514-6B85-454B-E49C532B279E}"/>
                  </a:ext>
                </a:extLst>
              </p14:cNvPr>
              <p14:cNvContentPartPr/>
              <p14:nvPr/>
            </p14:nvContentPartPr>
            <p14:xfrm>
              <a:off x="3910880" y="3444240"/>
              <a:ext cx="557640" cy="9504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F9C429E-6514-6B85-454B-E49C532B279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902240" y="3435240"/>
                <a:ext cx="575280" cy="9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B202820-6165-8D2C-E3A5-5DEA77CBE4A8}"/>
                  </a:ext>
                </a:extLst>
              </p14:cNvPr>
              <p14:cNvContentPartPr/>
              <p14:nvPr/>
            </p14:nvContentPartPr>
            <p14:xfrm>
              <a:off x="4022840" y="3665280"/>
              <a:ext cx="206640" cy="2199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B202820-6165-8D2C-E3A5-5DEA77CBE4A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014200" y="3656640"/>
                <a:ext cx="2242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FA74DAE-7190-03A8-AE6A-EF3F39A6A76E}"/>
                  </a:ext>
                </a:extLst>
              </p14:cNvPr>
              <p14:cNvContentPartPr/>
              <p14:nvPr/>
            </p14:nvContentPartPr>
            <p14:xfrm>
              <a:off x="4276640" y="3271080"/>
              <a:ext cx="739800" cy="219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FA74DAE-7190-03A8-AE6A-EF3F39A6A76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68000" y="3262080"/>
                <a:ext cx="7574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758E658-AB9C-D3C2-CA13-D0ECABF8050C}"/>
                  </a:ext>
                </a:extLst>
              </p14:cNvPr>
              <p14:cNvContentPartPr/>
              <p14:nvPr/>
            </p14:nvContentPartPr>
            <p14:xfrm>
              <a:off x="4618640" y="3128880"/>
              <a:ext cx="121680" cy="304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758E658-AB9C-D3C2-CA13-D0ECABF8050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10000" y="3119880"/>
                <a:ext cx="139320" cy="32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5E665817-CE14-5412-D745-9E49946F9567}"/>
              </a:ext>
            </a:extLst>
          </p:cNvPr>
          <p:cNvGrpSpPr/>
          <p:nvPr/>
        </p:nvGrpSpPr>
        <p:grpSpPr>
          <a:xfrm>
            <a:off x="3718640" y="3381960"/>
            <a:ext cx="1366920" cy="1219320"/>
            <a:chOff x="3718640" y="3381960"/>
            <a:chExt cx="1366920" cy="12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35314D0-8267-76F7-7884-3568E3D038C7}"/>
                    </a:ext>
                  </a:extLst>
                </p14:cNvPr>
                <p14:cNvContentPartPr/>
                <p14:nvPr/>
              </p14:nvContentPartPr>
              <p14:xfrm>
                <a:off x="4612160" y="4408680"/>
                <a:ext cx="16020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35314D0-8267-76F7-7884-3568E3D038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03520" y="4400040"/>
                  <a:ext cx="177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33E2B80-3B11-FF03-7FCC-3A9B15AB1F4C}"/>
                    </a:ext>
                  </a:extLst>
                </p14:cNvPr>
                <p14:cNvContentPartPr/>
                <p14:nvPr/>
              </p14:nvContentPartPr>
              <p14:xfrm>
                <a:off x="4702880" y="4398960"/>
                <a:ext cx="11520" cy="202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33E2B80-3B11-FF03-7FCC-3A9B15AB1F4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94240" y="4389960"/>
                  <a:ext cx="291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E5FFD19-BB46-B509-D4D8-93475C253797}"/>
                    </a:ext>
                  </a:extLst>
                </p14:cNvPr>
                <p14:cNvContentPartPr/>
                <p14:nvPr/>
              </p14:nvContentPartPr>
              <p14:xfrm>
                <a:off x="4896920" y="3891000"/>
                <a:ext cx="21240" cy="108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E5FFD19-BB46-B509-D4D8-93475C25379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88280" y="3882000"/>
                  <a:ext cx="38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AC70C69-DB31-CA5C-3D40-9B35E7AC1302}"/>
                    </a:ext>
                  </a:extLst>
                </p14:cNvPr>
                <p14:cNvContentPartPr/>
                <p14:nvPr/>
              </p14:nvContentPartPr>
              <p14:xfrm>
                <a:off x="4917080" y="4013040"/>
                <a:ext cx="168480" cy="8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AC70C69-DB31-CA5C-3D40-9B35E7AC130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08440" y="4004040"/>
                  <a:ext cx="1861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C5F03C8-FF44-EF7A-4958-2E9C64273F47}"/>
                    </a:ext>
                  </a:extLst>
                </p14:cNvPr>
                <p14:cNvContentPartPr/>
                <p14:nvPr/>
              </p14:nvContentPartPr>
              <p14:xfrm>
                <a:off x="3718640" y="3381960"/>
                <a:ext cx="650160" cy="1088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C5F03C8-FF44-EF7A-4958-2E9C64273F4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10000" y="3372960"/>
                  <a:ext cx="667800" cy="110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7F7594A-61C8-C521-8F11-7C597FF1B53C}"/>
                  </a:ext>
                </a:extLst>
              </p14:cNvPr>
              <p14:cNvContentPartPr/>
              <p14:nvPr/>
            </p14:nvContentPartPr>
            <p14:xfrm>
              <a:off x="3849320" y="4114560"/>
              <a:ext cx="31680" cy="1490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7F7594A-61C8-C521-8F11-7C597FF1B53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40680" y="4105920"/>
                <a:ext cx="493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C41855F-9C32-7BD4-6058-04984505887E}"/>
                  </a:ext>
                </a:extLst>
              </p14:cNvPr>
              <p14:cNvContentPartPr/>
              <p14:nvPr/>
            </p14:nvContentPartPr>
            <p14:xfrm>
              <a:off x="3870560" y="4118160"/>
              <a:ext cx="129600" cy="169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C41855F-9C32-7BD4-6058-04984505887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861920" y="4109520"/>
                <a:ext cx="1472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789EE34-1861-31C3-16F9-2C52152F0139}"/>
                  </a:ext>
                </a:extLst>
              </p14:cNvPr>
              <p14:cNvContentPartPr/>
              <p14:nvPr/>
            </p14:nvContentPartPr>
            <p14:xfrm>
              <a:off x="6205520" y="3594000"/>
              <a:ext cx="602280" cy="6433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789EE34-1861-31C3-16F9-2C52152F013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96880" y="3585000"/>
                <a:ext cx="619920" cy="6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35290A46-822B-5AA7-33B8-FA91DCC956FB}"/>
                  </a:ext>
                </a:extLst>
              </p14:cNvPr>
              <p14:cNvContentPartPr/>
              <p14:nvPr/>
            </p14:nvContentPartPr>
            <p14:xfrm>
              <a:off x="8067800" y="3328680"/>
              <a:ext cx="648000" cy="6321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35290A46-822B-5AA7-33B8-FA91DCC956F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058800" y="3319680"/>
                <a:ext cx="665640" cy="64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C948FED-1D45-64A1-A14D-5A359B214CDD}"/>
                  </a:ext>
                </a:extLst>
              </p14:cNvPr>
              <p14:cNvContentPartPr/>
              <p14:nvPr/>
            </p14:nvContentPartPr>
            <p14:xfrm>
              <a:off x="7091120" y="4716480"/>
              <a:ext cx="692640" cy="6494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C948FED-1D45-64A1-A14D-5A359B214CD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082480" y="4707480"/>
                <a:ext cx="71028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2BFA622-DE4C-29B5-675B-6B6A79402275}"/>
                  </a:ext>
                </a:extLst>
              </p14:cNvPr>
              <p14:cNvContentPartPr/>
              <p14:nvPr/>
            </p14:nvContentPartPr>
            <p14:xfrm>
              <a:off x="6359960" y="3779040"/>
              <a:ext cx="206280" cy="108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2BFA622-DE4C-29B5-675B-6B6A7940227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351320" y="3770400"/>
                <a:ext cx="2239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C6EF82D-B984-A426-5FC7-E52BCF118BD5}"/>
                  </a:ext>
                </a:extLst>
              </p14:cNvPr>
              <p14:cNvContentPartPr/>
              <p14:nvPr/>
            </p14:nvContentPartPr>
            <p14:xfrm>
              <a:off x="6455000" y="3789120"/>
              <a:ext cx="6480" cy="2030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C6EF82D-B984-A426-5FC7-E52BCF118BD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446360" y="3780480"/>
                <a:ext cx="241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D30E203-30B3-0EC9-BA9F-ECF1359CB3FC}"/>
                  </a:ext>
                </a:extLst>
              </p14:cNvPr>
              <p14:cNvContentPartPr/>
              <p14:nvPr/>
            </p14:nvContentPartPr>
            <p14:xfrm>
              <a:off x="6524120" y="3901080"/>
              <a:ext cx="19080" cy="925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D30E203-30B3-0EC9-BA9F-ECF1359CB3F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515120" y="3892080"/>
                <a:ext cx="367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1859ABA-B732-6FF1-99FB-D2F28FF4B00C}"/>
                  </a:ext>
                </a:extLst>
              </p14:cNvPr>
              <p14:cNvContentPartPr/>
              <p14:nvPr/>
            </p14:nvContentPartPr>
            <p14:xfrm>
              <a:off x="8188760" y="3483840"/>
              <a:ext cx="244440" cy="316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1859ABA-B732-6FF1-99FB-D2F28FF4B00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180120" y="3474840"/>
                <a:ext cx="2620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BBC5056-066F-A45D-6249-9829DEE6F4D4}"/>
                  </a:ext>
                </a:extLst>
              </p14:cNvPr>
              <p14:cNvContentPartPr/>
              <p14:nvPr/>
            </p14:nvContentPartPr>
            <p14:xfrm>
              <a:off x="8300000" y="3494280"/>
              <a:ext cx="360" cy="3128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BBC5056-066F-A45D-6249-9829DEE6F4D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291360" y="3485640"/>
                <a:ext cx="1800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5A0A9A1-8C42-5E42-2518-A93622664B6E}"/>
                  </a:ext>
                </a:extLst>
              </p14:cNvPr>
              <p14:cNvContentPartPr/>
              <p14:nvPr/>
            </p14:nvContentPartPr>
            <p14:xfrm>
              <a:off x="8390360" y="3626400"/>
              <a:ext cx="79200" cy="1328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5A0A9A1-8C42-5E42-2518-A93622664B6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381360" y="3617760"/>
                <a:ext cx="968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2AD41DB-D73C-2541-2CCA-FAD028265898}"/>
                  </a:ext>
                </a:extLst>
              </p14:cNvPr>
              <p14:cNvContentPartPr/>
              <p14:nvPr/>
            </p14:nvContentPartPr>
            <p14:xfrm>
              <a:off x="7345280" y="4896480"/>
              <a:ext cx="192600" cy="115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2AD41DB-D73C-2541-2CCA-FAD02826589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336640" y="4887840"/>
                <a:ext cx="2102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A789D7C-B8EA-F411-249D-A34A6E85CD13}"/>
                  </a:ext>
                </a:extLst>
              </p14:cNvPr>
              <p14:cNvContentPartPr/>
              <p14:nvPr/>
            </p14:nvContentPartPr>
            <p14:xfrm>
              <a:off x="7399640" y="4896480"/>
              <a:ext cx="58680" cy="2674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A789D7C-B8EA-F411-249D-A34A6E85CD1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390640" y="4887840"/>
                <a:ext cx="7632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A93F6A7-1DF0-78DF-DA39-8C02A2C875D5}"/>
                  </a:ext>
                </a:extLst>
              </p14:cNvPr>
              <p14:cNvContentPartPr/>
              <p14:nvPr/>
            </p14:nvContentPartPr>
            <p14:xfrm>
              <a:off x="7477400" y="5067120"/>
              <a:ext cx="124200" cy="1764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A93F6A7-1DF0-78DF-DA39-8C02A2C875D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468760" y="5058120"/>
                <a:ext cx="1418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B1BF051-D91F-9E6E-EEB9-F3C3D4961265}"/>
                  </a:ext>
                </a:extLst>
              </p14:cNvPr>
              <p14:cNvContentPartPr/>
              <p14:nvPr/>
            </p14:nvContentPartPr>
            <p14:xfrm>
              <a:off x="6786560" y="3545040"/>
              <a:ext cx="1269720" cy="224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B1BF051-D91F-9E6E-EEB9-F3C3D496126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777920" y="3536400"/>
                <a:ext cx="12873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1B19462-D660-7F26-FBFF-AA0820DAEC22}"/>
                  </a:ext>
                </a:extLst>
              </p14:cNvPr>
              <p14:cNvContentPartPr/>
              <p14:nvPr/>
            </p14:nvContentPartPr>
            <p14:xfrm>
              <a:off x="7396400" y="3586080"/>
              <a:ext cx="350280" cy="2088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1B19462-D660-7F26-FBFF-AA0820DAEC2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387400" y="3577440"/>
                <a:ext cx="3679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4FCE3D1-7CFF-B3F8-2912-A443D0D9B84C}"/>
                  </a:ext>
                </a:extLst>
              </p14:cNvPr>
              <p14:cNvContentPartPr/>
              <p14:nvPr/>
            </p14:nvContentPartPr>
            <p14:xfrm>
              <a:off x="6471200" y="4185840"/>
              <a:ext cx="794520" cy="5752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4FCE3D1-7CFF-B3F8-2912-A443D0D9B84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462560" y="4176840"/>
                <a:ext cx="81216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88857A6-2733-6674-D5AC-3CF0F8CB7263}"/>
                  </a:ext>
                </a:extLst>
              </p14:cNvPr>
              <p14:cNvContentPartPr/>
              <p14:nvPr/>
            </p14:nvContentPartPr>
            <p14:xfrm>
              <a:off x="6950000" y="4469880"/>
              <a:ext cx="142200" cy="1641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88857A6-2733-6674-D5AC-3CF0F8CB726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941360" y="4460880"/>
                <a:ext cx="1598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71E237C-E7C4-82FE-9C56-ED5413A1EC45}"/>
                  </a:ext>
                </a:extLst>
              </p14:cNvPr>
              <p14:cNvContentPartPr/>
              <p14:nvPr/>
            </p14:nvContentPartPr>
            <p14:xfrm>
              <a:off x="7782320" y="3890280"/>
              <a:ext cx="437760" cy="9766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71E237C-E7C4-82FE-9C56-ED5413A1EC4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773320" y="3881280"/>
                <a:ext cx="455400" cy="9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698BDC1-7CE5-A8B4-F9D8-B136F94C2F2E}"/>
                  </a:ext>
                </a:extLst>
              </p14:cNvPr>
              <p14:cNvContentPartPr/>
              <p14:nvPr/>
            </p14:nvContentPartPr>
            <p14:xfrm>
              <a:off x="7995440" y="4107360"/>
              <a:ext cx="168120" cy="19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698BDC1-7CE5-A8B4-F9D8-B136F94C2F2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986440" y="4098360"/>
                <a:ext cx="185760" cy="21312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F8CDC32-9D7F-5632-7599-D6EE1496B813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" y="1698035"/>
            <a:ext cx="1901218" cy="153964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D3D1DEE-9449-A949-68D4-4A7B762C522A}"/>
                  </a:ext>
                </a:extLst>
              </p14:cNvPr>
              <p14:cNvContentPartPr/>
              <p14:nvPr/>
            </p14:nvContentPartPr>
            <p14:xfrm>
              <a:off x="2011160" y="4439280"/>
              <a:ext cx="138240" cy="183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D3D1DEE-9449-A949-68D4-4A7B762C522A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002520" y="4430640"/>
                <a:ext cx="1558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248F565-2642-6056-9E10-C6EE6EB12E35}"/>
                  </a:ext>
                </a:extLst>
              </p14:cNvPr>
              <p14:cNvContentPartPr/>
              <p14:nvPr/>
            </p14:nvContentPartPr>
            <p14:xfrm>
              <a:off x="1117280" y="529320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248F565-2642-6056-9E10-C6EE6EB12E35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108640" y="52842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31C954B-69F8-3FC3-7127-2928678F373D}"/>
                  </a:ext>
                </a:extLst>
              </p14:cNvPr>
              <p14:cNvContentPartPr/>
              <p14:nvPr/>
            </p14:nvContentPartPr>
            <p14:xfrm>
              <a:off x="2051840" y="453072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31C954B-69F8-3FC3-7127-2928678F373D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043200" y="452208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0864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Concurrency Control vs. Serializability Tests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674702" y="1102497"/>
            <a:ext cx="7794595" cy="5367972"/>
          </a:xfrm>
        </p:spPr>
        <p:txBody>
          <a:bodyPr/>
          <a:lstStyle/>
          <a:p>
            <a:r>
              <a:rPr lang="en-US" altLang="en-US" dirty="0"/>
              <a:t>Concurrency-control protocols allow concurrent schedules, but ensure that the schedules are conflict/view serializable, and are recoverable and cascadeless .</a:t>
            </a:r>
          </a:p>
          <a:p>
            <a:r>
              <a:rPr lang="en-US" altLang="en-US" dirty="0"/>
              <a:t>Concurrency control protocols (generally) do not examine the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precedence graph </a:t>
            </a:r>
            <a:r>
              <a:rPr lang="en-US" altLang="en-US" dirty="0"/>
              <a:t>as it is being created</a:t>
            </a:r>
          </a:p>
          <a:p>
            <a:pPr lvl="1"/>
            <a:r>
              <a:rPr lang="en-US" altLang="en-US" dirty="0"/>
              <a:t>Instead a protocol imposes a discipline that avoids non-serializable schedules.</a:t>
            </a:r>
          </a:p>
          <a:p>
            <a:pPr lvl="1"/>
            <a:r>
              <a:rPr lang="en-US" altLang="en-US" dirty="0"/>
              <a:t>We study such protocols in Chapter 16.</a:t>
            </a:r>
          </a:p>
          <a:p>
            <a:r>
              <a:rPr lang="en-US" altLang="en-US" dirty="0"/>
              <a:t>Different concurrency control protocols provide different tradeoffs between the </a:t>
            </a:r>
            <a:r>
              <a:rPr lang="en-US" altLang="en-US" dirty="0">
                <a:solidFill>
                  <a:srgbClr val="FF0000"/>
                </a:solidFill>
              </a:rPr>
              <a:t>amount of concurrency they allow and the amount of overhead that they incur.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Tests for serializability help us understand why a concurrency control protocol is correct</a:t>
            </a:r>
            <a:r>
              <a:rPr lang="en-US" altLang="en-US" dirty="0"/>
              <a:t>.   </a:t>
            </a:r>
          </a:p>
          <a:p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Table level </a:t>
            </a:r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concurrency  </a:t>
            </a:r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control , row level concurrent access, - if one table is locked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Weak Levels of Consistency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674702" y="1102497"/>
            <a:ext cx="7750207" cy="5367972"/>
          </a:xfrm>
        </p:spPr>
        <p:txBody>
          <a:bodyPr/>
          <a:lstStyle/>
          <a:p>
            <a:r>
              <a:rPr lang="en-US" altLang="en-US" dirty="0"/>
              <a:t>Some applications are willing to live with weak levels of consistency, </a:t>
            </a:r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allowing schedules that are not serializable</a:t>
            </a:r>
          </a:p>
          <a:p>
            <a:pPr lvl="1"/>
            <a:r>
              <a:rPr lang="en-US" altLang="en-US" dirty="0"/>
              <a:t>E.g., a read-only transaction that wants to get an approximate total balance of all accounts </a:t>
            </a:r>
          </a:p>
          <a:p>
            <a:pPr lvl="1"/>
            <a:r>
              <a:rPr lang="en-US" altLang="en-US" dirty="0"/>
              <a:t>E.g., database statistics computed for query optimization can be approximate (why?)</a:t>
            </a:r>
          </a:p>
          <a:p>
            <a:pPr lvl="1"/>
            <a:r>
              <a:rPr lang="en-US" altLang="en-US" dirty="0"/>
              <a:t>Such transactions need not be serializable with respect to other transactions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Tradeoff accuracy for performance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Levels of Consistency in SQL-92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665824" y="1102497"/>
            <a:ext cx="7705819" cy="5367972"/>
          </a:xfrm>
        </p:spPr>
        <p:txBody>
          <a:bodyPr/>
          <a:lstStyle/>
          <a:p>
            <a:r>
              <a:rPr lang="en-US" altLang="en-US" b="1" dirty="0">
                <a:solidFill>
                  <a:srgbClr val="000099"/>
                </a:solidFill>
              </a:rPr>
              <a:t>Serializable</a:t>
            </a:r>
            <a:r>
              <a:rPr lang="en-US" altLang="en-US" b="1" dirty="0"/>
              <a:t> </a:t>
            </a:r>
            <a:r>
              <a:rPr lang="en-US" altLang="en-US" dirty="0"/>
              <a:t>— default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Repeatable read</a:t>
            </a:r>
            <a:r>
              <a:rPr lang="en-US" altLang="en-US" b="1" dirty="0"/>
              <a:t> </a:t>
            </a:r>
            <a:r>
              <a:rPr lang="en-US" altLang="en-US" dirty="0"/>
              <a:t>—</a:t>
            </a:r>
            <a:r>
              <a:rPr lang="en-US" altLang="en-US" b="1" dirty="0"/>
              <a:t> </a:t>
            </a:r>
            <a:r>
              <a:rPr lang="en-US" altLang="en-US" dirty="0"/>
              <a:t>only committed records to be read. –</a:t>
            </a:r>
            <a:endParaRPr lang="en-US" altLang="en-US" dirty="0">
              <a:highlight>
                <a:srgbClr val="FFFF00"/>
              </a:highlight>
            </a:endParaRPr>
          </a:p>
          <a:p>
            <a:pPr lvl="1"/>
            <a:r>
              <a:rPr lang="en-US" altLang="en-US" dirty="0"/>
              <a:t>Repeated reads of same record must return same value.</a:t>
            </a:r>
          </a:p>
          <a:p>
            <a:pPr lvl="1"/>
            <a:r>
              <a:rPr lang="en-US" altLang="en-US" dirty="0"/>
              <a:t>However, a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transaction may not be serializable </a:t>
            </a:r>
            <a:r>
              <a:rPr lang="en-US" altLang="en-US" dirty="0"/>
              <a:t>– it may find some records inserted by a transaction but not find others.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Read committed</a:t>
            </a:r>
            <a:r>
              <a:rPr lang="en-US" altLang="en-US" b="1" dirty="0"/>
              <a:t> </a:t>
            </a:r>
            <a:r>
              <a:rPr lang="en-US" altLang="en-US" dirty="0"/>
              <a:t>—</a:t>
            </a:r>
            <a:r>
              <a:rPr lang="en-US" altLang="en-US" b="1" dirty="0"/>
              <a:t> </a:t>
            </a:r>
            <a:r>
              <a:rPr lang="en-US" altLang="en-US" dirty="0"/>
              <a:t>only committed records can be read.</a:t>
            </a:r>
          </a:p>
          <a:p>
            <a:pPr lvl="1"/>
            <a:r>
              <a:rPr lang="en-US" altLang="en-US" dirty="0"/>
              <a:t>Successive reads of record may return different (but committed) values.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Read uncommitted</a:t>
            </a:r>
            <a:r>
              <a:rPr lang="en-US" altLang="en-US" dirty="0"/>
              <a:t> —</a:t>
            </a:r>
            <a:r>
              <a:rPr lang="en-US" altLang="en-US" b="1" dirty="0"/>
              <a:t> </a:t>
            </a:r>
            <a:r>
              <a:rPr lang="en-US" altLang="en-US" dirty="0"/>
              <a:t>even uncommitted records may be read. </a:t>
            </a:r>
          </a:p>
          <a:p>
            <a:endParaRPr lang="en-US" altLang="en-US" b="1" dirty="0"/>
          </a:p>
          <a:p>
            <a:r>
              <a:rPr lang="en-US" altLang="en-US" b="1" dirty="0"/>
              <a:t>No dirty writes allowed</a:t>
            </a:r>
          </a:p>
        </p:txBody>
      </p:sp>
      <p:sp>
        <p:nvSpPr>
          <p:cNvPr id="38916" name="Rectangle 5"/>
          <p:cNvSpPr>
            <a:spLocks noChangeArrowheads="1"/>
          </p:cNvSpPr>
          <p:nvPr/>
        </p:nvSpPr>
        <p:spPr bwMode="auto">
          <a:xfrm>
            <a:off x="538163" y="4135438"/>
            <a:ext cx="75279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lang="en-US" altLang="en-US"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5B1B-2EAB-7821-52EA-45C246B4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Repeatable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4FE2C-BE15-48D6-DD86-AC4E07810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Let's consider two transactions, T1 and T2, operating in the Repeatable Read isolation level: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Transaction T1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T1 begins and reads the quantity of laptops (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ProductID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1), which is 10.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T1 performs some calculations based on the quantity but hasn't yet committed these calculations.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Transaction T2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3. While T1 is still in progress, T2 begins and updates the quantity of laptops to 15.</a:t>
            </a:r>
          </a:p>
          <a:p>
            <a:pPr algn="l">
              <a:buFont typeface="+mj-lt"/>
              <a:buAutoNum type="arabicPeriod" startAt="4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T2 commits the update, making the new quantity 15.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Back to Transaction T1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5. T1, still in progress, decides to re-read the quantity of laptops, assuming it's still 10.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According to the Repeatable Read isolation level, T1 should see the same data as it saw at the start of the transaction.</a:t>
            </a:r>
          </a:p>
          <a:p>
            <a:pPr algn="l">
              <a:buFont typeface="+mj-lt"/>
              <a:buAutoNum type="arabicPeriod" startAt="6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Thus, T1 still sees the old quantity (10) for laptops, even though T2 has committed the change to 15.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443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E2D3-8067-7A95-9020-7D25C20DC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Committed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D3335DE-02CB-FBF7-A9CB-95A1D34079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302077" y="3447671"/>
            <a:ext cx="65" cy="67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66639-FE75-3A84-4E31-BB0AAC064DD9}"/>
              </a:ext>
            </a:extLst>
          </p:cNvPr>
          <p:cNvSpPr txBox="1"/>
          <p:nvPr/>
        </p:nvSpPr>
        <p:spPr>
          <a:xfrm>
            <a:off x="549563" y="1887884"/>
            <a:ext cx="829592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let's look at two transactions, T1 and T2, operating in the Read Committed isolation level:</a:t>
            </a:r>
          </a:p>
          <a:p>
            <a:r>
              <a:rPr lang="en-US" dirty="0"/>
              <a:t>Transaction T1:</a:t>
            </a:r>
          </a:p>
          <a:p>
            <a:r>
              <a:rPr lang="en-US" dirty="0"/>
              <a:t>T1 begins and reads all orders from the "Orders" table with an "</a:t>
            </a:r>
            <a:r>
              <a:rPr lang="en-US" dirty="0" err="1">
                <a:solidFill>
                  <a:schemeClr val="tx2"/>
                </a:solidFill>
              </a:rPr>
              <a:t>OrderStatus</a:t>
            </a:r>
            <a:r>
              <a:rPr lang="en-US" dirty="0"/>
              <a:t>" of "Processing."</a:t>
            </a:r>
          </a:p>
          <a:p>
            <a:r>
              <a:rPr lang="en-US" dirty="0"/>
              <a:t>It sees </a:t>
            </a:r>
            <a:r>
              <a:rPr lang="en-US" dirty="0" err="1"/>
              <a:t>OrderID</a:t>
            </a:r>
            <a:r>
              <a:rPr lang="en-US" dirty="0"/>
              <a:t> 1.</a:t>
            </a:r>
          </a:p>
          <a:p>
            <a:r>
              <a:rPr lang="en-US" dirty="0"/>
              <a:t>Transaction T2: 2. While T1 is still in progress, T2 begins and updates the </a:t>
            </a:r>
            <a:r>
              <a:rPr lang="en-US" dirty="0" err="1"/>
              <a:t>OrderStatus</a:t>
            </a:r>
            <a:endParaRPr lang="en-US" dirty="0"/>
          </a:p>
          <a:p>
            <a:r>
              <a:rPr lang="en-US" dirty="0"/>
              <a:t> of </a:t>
            </a:r>
            <a:r>
              <a:rPr lang="en-US" dirty="0" err="1"/>
              <a:t>OrderID</a:t>
            </a:r>
            <a:r>
              <a:rPr lang="en-US" dirty="0"/>
              <a:t> 1 from "</a:t>
            </a:r>
            <a:r>
              <a:rPr lang="en-US" dirty="0">
                <a:solidFill>
                  <a:schemeClr val="tx2"/>
                </a:solidFill>
              </a:rPr>
              <a:t>Processing" to "Shipped</a:t>
            </a:r>
            <a:r>
              <a:rPr lang="en-US" dirty="0"/>
              <a:t>."</a:t>
            </a:r>
          </a:p>
          <a:p>
            <a:r>
              <a:rPr lang="en-US" dirty="0"/>
              <a:t>T2 commits the update, changing the status of </a:t>
            </a:r>
            <a:r>
              <a:rPr lang="en-US" dirty="0" err="1"/>
              <a:t>OrderID</a:t>
            </a:r>
            <a:r>
              <a:rPr lang="en-US" dirty="0"/>
              <a:t> 1 to "Shipped."</a:t>
            </a:r>
          </a:p>
          <a:p>
            <a:r>
              <a:rPr lang="en-US" dirty="0"/>
              <a:t>Back to Transaction T1: 4. T1, still in progress, decides to read all orders</a:t>
            </a:r>
          </a:p>
          <a:p>
            <a:r>
              <a:rPr lang="en-US" dirty="0"/>
              <a:t> from the "Orders" table with an "</a:t>
            </a:r>
            <a:r>
              <a:rPr lang="en-US" dirty="0" err="1"/>
              <a:t>OrderStatus</a:t>
            </a:r>
            <a:r>
              <a:rPr lang="en-US" dirty="0"/>
              <a:t>" of "Processing" again.</a:t>
            </a:r>
          </a:p>
          <a:p>
            <a:r>
              <a:rPr lang="en-US" dirty="0"/>
              <a:t> T1 no longer sees </a:t>
            </a:r>
            <a:r>
              <a:rPr lang="en-US" dirty="0" err="1"/>
              <a:t>OrderID</a:t>
            </a:r>
            <a:r>
              <a:rPr lang="en-US" dirty="0"/>
              <a:t> 1 because it has been updated and committed by T2.</a:t>
            </a:r>
          </a:p>
          <a:p>
            <a:endParaRPr lang="en-US" dirty="0"/>
          </a:p>
          <a:p>
            <a:r>
              <a:rPr lang="en-US" dirty="0"/>
              <a:t>it does not see the change made by T2. This ensures that dirty reads are prevented, </a:t>
            </a:r>
          </a:p>
          <a:p>
            <a:r>
              <a:rPr lang="en-US" dirty="0"/>
              <a:t>but it allows non-repeatable reads  In this case, </a:t>
            </a:r>
            <a:r>
              <a:rPr lang="en-US" dirty="0" err="1"/>
              <a:t>OrderID</a:t>
            </a:r>
            <a:r>
              <a:rPr lang="en-US" dirty="0"/>
              <a:t> 1 is no longer visible to </a:t>
            </a:r>
          </a:p>
          <a:p>
            <a:r>
              <a:rPr lang="en-US" dirty="0"/>
              <a:t>T1 in its second query due to the update by T2.</a:t>
            </a:r>
          </a:p>
        </p:txBody>
      </p:sp>
    </p:spTree>
    <p:extLst>
      <p:ext uri="{BB962C8B-B14F-4D97-AF65-F5344CB8AC3E}">
        <p14:creationId xmlns:p14="http://schemas.microsoft.com/office/powerpoint/2010/main" val="3360406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Levels of Consistency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47170A-C2C0-4F36-8AA4-43A131054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58" y="1102497"/>
            <a:ext cx="7750206" cy="5367972"/>
          </a:xfrm>
        </p:spPr>
        <p:txBody>
          <a:bodyPr/>
          <a:lstStyle/>
          <a:p>
            <a:r>
              <a:rPr lang="en-US" dirty="0"/>
              <a:t>Lower degrees of consistency useful for </a:t>
            </a:r>
            <a:r>
              <a:rPr lang="en-US" dirty="0">
                <a:solidFill>
                  <a:srgbClr val="FF0000"/>
                </a:solidFill>
              </a:rPr>
              <a:t>gathering approximate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information </a:t>
            </a:r>
            <a:r>
              <a:rPr lang="en-US" dirty="0"/>
              <a:t>about the database </a:t>
            </a:r>
          </a:p>
          <a:p>
            <a:r>
              <a:rPr lang="en-US" dirty="0"/>
              <a:t>Warning: some database systems do not ensure serializable schedules by default</a:t>
            </a:r>
          </a:p>
          <a:p>
            <a:r>
              <a:rPr lang="en-US" dirty="0"/>
              <a:t>E.g., Oracle (and PostgreSQL prior to version 9) by default support a level of consistency called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snapshot isolation </a:t>
            </a:r>
            <a:r>
              <a:rPr lang="en-US" dirty="0"/>
              <a:t>(not part of the SQL standard)</a:t>
            </a:r>
          </a:p>
          <a:p>
            <a:endParaRPr lang="en-IN" dirty="0"/>
          </a:p>
        </p:txBody>
      </p:sp>
      <p:sp>
        <p:nvSpPr>
          <p:cNvPr id="39939" name="Rectangle 5"/>
          <p:cNvSpPr>
            <a:spLocks noChangeArrowheads="1"/>
          </p:cNvSpPr>
          <p:nvPr/>
        </p:nvSpPr>
        <p:spPr bwMode="auto">
          <a:xfrm>
            <a:off x="1147763" y="1163638"/>
            <a:ext cx="7005637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Transaction Definition in SQL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639192" y="1102497"/>
            <a:ext cx="7927759" cy="5367972"/>
          </a:xfrm>
        </p:spPr>
        <p:txBody>
          <a:bodyPr/>
          <a:lstStyle/>
          <a:p>
            <a:r>
              <a:rPr lang="en-US" altLang="en-US" dirty="0"/>
              <a:t>In SQL, a transaction begins implicitly.</a:t>
            </a:r>
          </a:p>
          <a:p>
            <a:r>
              <a:rPr lang="en-US" altLang="en-US" dirty="0"/>
              <a:t>A transaction in SQL ends by:</a:t>
            </a:r>
          </a:p>
          <a:p>
            <a:pPr lvl="1"/>
            <a:r>
              <a:rPr lang="en-US" altLang="en-US" b="1" dirty="0"/>
              <a:t>Commit work</a:t>
            </a:r>
            <a:r>
              <a:rPr lang="en-US" altLang="en-US" dirty="0"/>
              <a:t> commits current transaction and begins a new one.</a:t>
            </a:r>
          </a:p>
          <a:p>
            <a:pPr lvl="1"/>
            <a:r>
              <a:rPr lang="en-US" altLang="en-US" b="1" dirty="0"/>
              <a:t>Rollback work</a:t>
            </a:r>
            <a:r>
              <a:rPr lang="en-US" altLang="en-US" dirty="0"/>
              <a:t> causes current transaction to abort.</a:t>
            </a:r>
          </a:p>
          <a:p>
            <a:r>
              <a:rPr lang="en-US" altLang="en-US" dirty="0"/>
              <a:t>In almost all database systems, by default, every SQL statement also commits implicitly if it executes successfully</a:t>
            </a:r>
          </a:p>
          <a:p>
            <a:pPr lvl="1"/>
            <a:r>
              <a:rPr lang="en-US" altLang="en-US" dirty="0"/>
              <a:t>Implicit commit can be </a:t>
            </a:r>
            <a:r>
              <a:rPr lang="en-US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turned off </a:t>
            </a:r>
            <a:r>
              <a:rPr lang="en-US" altLang="en-US" dirty="0"/>
              <a:t>by a database directive</a:t>
            </a:r>
          </a:p>
          <a:p>
            <a:pPr lvl="2"/>
            <a:r>
              <a:rPr lang="en-US" altLang="en-US" dirty="0"/>
              <a:t>E.g., in JDBC -- </a:t>
            </a:r>
            <a:r>
              <a:rPr lang="en-US" altLang="en-US" dirty="0" err="1">
                <a:solidFill>
                  <a:srgbClr val="FF0000"/>
                </a:solidFill>
              </a:rPr>
              <a:t>connection.setAutoCommit</a:t>
            </a:r>
            <a:r>
              <a:rPr lang="en-US" altLang="en-US" dirty="0">
                <a:solidFill>
                  <a:srgbClr val="FF0000"/>
                </a:solidFill>
              </a:rPr>
              <a:t>(false);</a:t>
            </a:r>
          </a:p>
          <a:p>
            <a:r>
              <a:rPr lang="en-US" altLang="en-US" dirty="0"/>
              <a:t>Isolation level can be set at database level</a:t>
            </a:r>
          </a:p>
          <a:p>
            <a:r>
              <a:rPr lang="en-US" altLang="en-US" dirty="0"/>
              <a:t>Isolation level can be changed at start of transaction</a:t>
            </a:r>
          </a:p>
          <a:p>
            <a:pPr lvl="2"/>
            <a:r>
              <a:rPr lang="en-US" altLang="en-US" dirty="0"/>
              <a:t>E.g.  In SQL </a:t>
            </a:r>
            <a:r>
              <a:rPr lang="en-US" altLang="en-US" b="1" dirty="0"/>
              <a:t>set transaction isolation level serializable</a:t>
            </a:r>
          </a:p>
          <a:p>
            <a:pPr lvl="2"/>
            <a:r>
              <a:rPr lang="en-US" altLang="en-US" dirty="0"/>
              <a:t>E.g. in JDBC --  </a:t>
            </a:r>
            <a:r>
              <a:rPr lang="en-US" altLang="en-US" dirty="0" err="1"/>
              <a:t>connection.setTransactionIsolation</a:t>
            </a:r>
            <a:r>
              <a:rPr lang="en-US" altLang="en-US" dirty="0"/>
              <a:t>(      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dirty="0" err="1"/>
              <a:t>Connection.TRANSACTION_SERIALIZABLE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Fund Transfer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639192" y="1102497"/>
            <a:ext cx="7838983" cy="5367972"/>
          </a:xfrm>
        </p:spPr>
        <p:txBody>
          <a:bodyPr/>
          <a:lstStyle/>
          <a:p>
            <a:r>
              <a:rPr lang="en-US" altLang="en-US" sz="1600" dirty="0"/>
              <a:t>Transaction to transfer $50 from account A to account B:</a:t>
            </a:r>
          </a:p>
          <a:p>
            <a:pPr lvl="1">
              <a:buFont typeface="Monotype Sorts" charset="2"/>
              <a:buNone/>
            </a:pPr>
            <a:r>
              <a:rPr lang="en-US" altLang="en-US" sz="1400" dirty="0"/>
              <a:t>1.	</a:t>
            </a:r>
            <a:r>
              <a:rPr lang="en-US" altLang="en-US" sz="1400" b="1" dirty="0"/>
              <a:t>read</a:t>
            </a:r>
            <a:r>
              <a:rPr lang="en-US" altLang="en-US" sz="1400" dirty="0"/>
              <a:t>(</a:t>
            </a:r>
            <a:r>
              <a:rPr lang="en-US" altLang="en-US" sz="1400" i="1" dirty="0"/>
              <a:t>A</a:t>
            </a:r>
            <a:r>
              <a:rPr lang="en-US" altLang="en-US" sz="1400" dirty="0"/>
              <a:t>)</a:t>
            </a:r>
          </a:p>
          <a:p>
            <a:pPr lvl="1">
              <a:buFont typeface="Monotype Sorts" charset="2"/>
              <a:buNone/>
            </a:pPr>
            <a:r>
              <a:rPr lang="en-US" altLang="en-US" sz="1400" dirty="0"/>
              <a:t>2.	</a:t>
            </a:r>
            <a:r>
              <a:rPr lang="en-US" altLang="en-US" sz="1400" i="1" dirty="0"/>
              <a:t>A</a:t>
            </a:r>
            <a:r>
              <a:rPr lang="en-US" altLang="en-US" sz="1400" dirty="0"/>
              <a:t> := </a:t>
            </a:r>
            <a:r>
              <a:rPr lang="en-US" altLang="en-US" sz="1400" i="1" dirty="0"/>
              <a:t>A – </a:t>
            </a:r>
            <a:r>
              <a:rPr lang="en-US" altLang="en-US" sz="1400" dirty="0"/>
              <a:t>50</a:t>
            </a:r>
          </a:p>
          <a:p>
            <a:pPr lvl="1">
              <a:buFont typeface="Monotype Sorts" charset="2"/>
              <a:buNone/>
            </a:pPr>
            <a:r>
              <a:rPr lang="en-US" altLang="en-US" sz="1400" dirty="0"/>
              <a:t>3.	</a:t>
            </a:r>
            <a:r>
              <a:rPr lang="en-US" altLang="en-US" sz="1400" b="1" dirty="0"/>
              <a:t>write</a:t>
            </a:r>
            <a:r>
              <a:rPr lang="en-US" altLang="en-US" sz="1400" dirty="0"/>
              <a:t>(</a:t>
            </a:r>
            <a:r>
              <a:rPr lang="en-US" altLang="en-US" sz="1400" i="1" dirty="0"/>
              <a:t>A</a:t>
            </a:r>
            <a:r>
              <a:rPr lang="en-US" altLang="en-US" sz="1400" dirty="0"/>
              <a:t>)</a:t>
            </a:r>
          </a:p>
          <a:p>
            <a:pPr lvl="1">
              <a:buFont typeface="Monotype Sorts" charset="2"/>
              <a:buNone/>
            </a:pPr>
            <a:r>
              <a:rPr lang="en-US" altLang="en-US" sz="1400" dirty="0">
                <a:solidFill>
                  <a:srgbClr val="FF0000"/>
                </a:solidFill>
              </a:rPr>
              <a:t>4.	</a:t>
            </a:r>
            <a:r>
              <a:rPr lang="en-US" altLang="en-US" sz="1400" b="1" dirty="0">
                <a:solidFill>
                  <a:srgbClr val="FF0000"/>
                </a:solidFill>
              </a:rPr>
              <a:t>read</a:t>
            </a:r>
            <a:r>
              <a:rPr lang="en-US" altLang="en-US" sz="1400" dirty="0">
                <a:solidFill>
                  <a:srgbClr val="FF0000"/>
                </a:solidFill>
              </a:rPr>
              <a:t>(</a:t>
            </a:r>
            <a:r>
              <a:rPr lang="en-US" altLang="en-US" sz="1400" i="1" dirty="0">
                <a:solidFill>
                  <a:srgbClr val="FF0000"/>
                </a:solidFill>
              </a:rPr>
              <a:t>B</a:t>
            </a:r>
            <a:r>
              <a:rPr lang="en-US" altLang="en-US" sz="1400" dirty="0">
                <a:solidFill>
                  <a:srgbClr val="FF0000"/>
                </a:solidFill>
              </a:rPr>
              <a:t>)</a:t>
            </a:r>
          </a:p>
          <a:p>
            <a:pPr lvl="1">
              <a:buFont typeface="Monotype Sorts" charset="2"/>
              <a:buNone/>
            </a:pPr>
            <a:r>
              <a:rPr lang="en-US" altLang="en-US" sz="1400" dirty="0">
                <a:solidFill>
                  <a:srgbClr val="FF0000"/>
                </a:solidFill>
              </a:rPr>
              <a:t>5.	</a:t>
            </a:r>
            <a:r>
              <a:rPr lang="en-US" altLang="en-US" sz="1400" i="1" dirty="0">
                <a:solidFill>
                  <a:srgbClr val="FF0000"/>
                </a:solidFill>
              </a:rPr>
              <a:t>B</a:t>
            </a:r>
            <a:r>
              <a:rPr lang="en-US" altLang="en-US" sz="1400" dirty="0">
                <a:solidFill>
                  <a:srgbClr val="FF0000"/>
                </a:solidFill>
              </a:rPr>
              <a:t> := </a:t>
            </a:r>
            <a:r>
              <a:rPr lang="en-US" altLang="en-US" sz="1400" i="1" dirty="0">
                <a:solidFill>
                  <a:srgbClr val="FF0000"/>
                </a:solidFill>
              </a:rPr>
              <a:t>B + </a:t>
            </a:r>
            <a:r>
              <a:rPr lang="en-US" altLang="en-US" sz="1400" dirty="0">
                <a:solidFill>
                  <a:srgbClr val="FF0000"/>
                </a:solidFill>
              </a:rPr>
              <a:t>50</a:t>
            </a:r>
          </a:p>
          <a:p>
            <a:pPr lvl="1">
              <a:buFont typeface="Monotype Sorts" charset="2"/>
              <a:buNone/>
            </a:pPr>
            <a:r>
              <a:rPr lang="en-US" altLang="en-US" sz="1400" dirty="0"/>
              <a:t>6.	</a:t>
            </a:r>
            <a:r>
              <a:rPr lang="en-US" altLang="en-US" sz="1400" b="1" dirty="0"/>
              <a:t>write</a:t>
            </a:r>
            <a:r>
              <a:rPr lang="en-US" altLang="en-US" sz="1400" dirty="0"/>
              <a:t>(</a:t>
            </a:r>
            <a:r>
              <a:rPr lang="en-US" altLang="en-US" sz="1400" i="1" dirty="0"/>
              <a:t>B)</a:t>
            </a:r>
          </a:p>
          <a:p>
            <a:r>
              <a:rPr lang="en-US" altLang="en-US" sz="1600" b="1" dirty="0">
                <a:solidFill>
                  <a:srgbClr val="000099"/>
                </a:solidFill>
              </a:rPr>
              <a:t>Atomicity requirement</a:t>
            </a:r>
            <a:r>
              <a:rPr lang="en-US" altLang="en-US" sz="1600" dirty="0"/>
              <a:t> </a:t>
            </a:r>
          </a:p>
          <a:p>
            <a:pPr lvl="1"/>
            <a:r>
              <a:rPr lang="en-US" altLang="en-US" sz="1600" dirty="0"/>
              <a:t>If the transaction fails after step 3 and before step 6, </a:t>
            </a:r>
            <a:r>
              <a:rPr lang="en-US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money will be </a:t>
            </a:r>
            <a:r>
              <a:rPr lang="ja-JP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</a:t>
            </a:r>
            <a:r>
              <a:rPr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lost</a:t>
            </a:r>
            <a:r>
              <a:rPr lang="ja-JP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”</a:t>
            </a:r>
            <a:r>
              <a:rPr lang="en-US" altLang="ja-JP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1600" dirty="0"/>
              <a:t>leading to an </a:t>
            </a:r>
            <a:r>
              <a:rPr lang="en-US" altLang="ja-JP" sz="1600" dirty="0">
                <a:solidFill>
                  <a:srgbClr val="FF0000"/>
                </a:solidFill>
              </a:rPr>
              <a:t>inconsistent database state</a:t>
            </a:r>
          </a:p>
          <a:p>
            <a:pPr lvl="2"/>
            <a:r>
              <a:rPr lang="en-US" altLang="en-US" sz="1600" dirty="0"/>
              <a:t>Failure could be due to software or hardware</a:t>
            </a:r>
          </a:p>
          <a:p>
            <a:pPr lvl="1"/>
            <a:r>
              <a:rPr lang="en-US" altLang="en-US" sz="1600" dirty="0"/>
              <a:t>The system should ensure that </a:t>
            </a:r>
            <a:r>
              <a:rPr lang="en-US" altLang="en-US" sz="1600" dirty="0">
                <a:solidFill>
                  <a:srgbClr val="FF0000"/>
                </a:solidFill>
              </a:rPr>
              <a:t>updates of a partially executed transaction </a:t>
            </a:r>
            <a:r>
              <a:rPr lang="en-US" altLang="en-US" sz="1600" dirty="0"/>
              <a:t>are not reflected in the database</a:t>
            </a:r>
          </a:p>
          <a:p>
            <a:r>
              <a:rPr lang="en-US" altLang="en-US" sz="1600" b="1" dirty="0">
                <a:solidFill>
                  <a:srgbClr val="000099"/>
                </a:solidFill>
              </a:rPr>
              <a:t>Durability requirement</a:t>
            </a:r>
            <a:r>
              <a:rPr lang="en-US" altLang="en-US" sz="1600" dirty="0"/>
              <a:t> — once the user has been notified that the transaction has completed (i.e., the transfer of the $50 has taken place), </a:t>
            </a:r>
            <a:r>
              <a:rPr lang="en-US" altLang="en-US" sz="1600" dirty="0">
                <a:solidFill>
                  <a:srgbClr val="FF0000"/>
                </a:solidFill>
              </a:rPr>
              <a:t>the updates to the database by the transaction must persist even if there are software or hardware failures.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1ACAF-F04B-44BB-A5C2-EAE4A5FB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of Isolation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06DFC-E228-4A51-A4C2-91BB66D41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02" y="1102497"/>
            <a:ext cx="7741329" cy="5367972"/>
          </a:xfrm>
        </p:spPr>
        <p:txBody>
          <a:bodyPr/>
          <a:lstStyle/>
          <a:p>
            <a:r>
              <a:rPr lang="en-IN" dirty="0"/>
              <a:t>Locking </a:t>
            </a:r>
            <a:r>
              <a:rPr lang="en-US" dirty="0">
                <a:solidFill>
                  <a:srgbClr val="92D050"/>
                </a:solidFill>
              </a:rPr>
              <a:t>–serializability and performance</a:t>
            </a:r>
            <a:endParaRPr lang="en-IN" dirty="0">
              <a:solidFill>
                <a:srgbClr val="92D050"/>
              </a:solidFill>
            </a:endParaRPr>
          </a:p>
          <a:p>
            <a:pPr lvl="1"/>
            <a:r>
              <a:rPr lang="en-IN" dirty="0"/>
              <a:t>Lock on whole database vs lock on items</a:t>
            </a:r>
          </a:p>
          <a:p>
            <a:pPr lvl="1"/>
            <a:r>
              <a:rPr lang="en-IN" dirty="0"/>
              <a:t>How long to hold lock?</a:t>
            </a:r>
          </a:p>
          <a:p>
            <a:pPr lvl="1"/>
            <a:r>
              <a:rPr lang="en-IN" dirty="0"/>
              <a:t>Shared vs exclusive locks</a:t>
            </a:r>
          </a:p>
          <a:p>
            <a:r>
              <a:rPr lang="en-IN" dirty="0"/>
              <a:t>Timestamps</a:t>
            </a:r>
          </a:p>
          <a:p>
            <a:pPr lvl="1"/>
            <a:r>
              <a:rPr lang="en-IN" dirty="0"/>
              <a:t>Transaction timestamp assigned e.g. when a transaction begins</a:t>
            </a:r>
          </a:p>
          <a:p>
            <a:pPr lvl="1"/>
            <a:r>
              <a:rPr lang="en-IN" dirty="0"/>
              <a:t>Data items store two timestamps</a:t>
            </a:r>
          </a:p>
          <a:p>
            <a:pPr lvl="2"/>
            <a:r>
              <a:rPr lang="en-IN" dirty="0"/>
              <a:t>Read timestamp</a:t>
            </a:r>
          </a:p>
          <a:p>
            <a:pPr lvl="2"/>
            <a:r>
              <a:rPr lang="en-IN" dirty="0"/>
              <a:t>Write timestamp</a:t>
            </a:r>
          </a:p>
          <a:p>
            <a:pPr lvl="1"/>
            <a:r>
              <a:rPr lang="en-IN" dirty="0"/>
              <a:t>Timestamps are used to detect </a:t>
            </a:r>
            <a:r>
              <a:rPr lang="en-IN" dirty="0">
                <a:solidFill>
                  <a:schemeClr val="accent3">
                    <a:lumMod val="50000"/>
                  </a:schemeClr>
                </a:solidFill>
              </a:rPr>
              <a:t>out of order </a:t>
            </a:r>
            <a:r>
              <a:rPr lang="en-IN" dirty="0"/>
              <a:t>accesses</a:t>
            </a:r>
          </a:p>
          <a:p>
            <a:r>
              <a:rPr lang="en-IN" dirty="0"/>
              <a:t>Multiple versions of each data item</a:t>
            </a:r>
          </a:p>
          <a:p>
            <a:pPr lvl="1"/>
            <a:r>
              <a:rPr lang="en-IN" dirty="0"/>
              <a:t>Allow transactions to read from a “snapshot” of the database</a:t>
            </a:r>
          </a:p>
        </p:txBody>
      </p:sp>
    </p:spTree>
    <p:extLst>
      <p:ext uri="{BB962C8B-B14F-4D97-AF65-F5344CB8AC3E}">
        <p14:creationId xmlns:p14="http://schemas.microsoft.com/office/powerpoint/2010/main" val="3345082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36548-0516-4E04-B705-F7A54C9E8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Transactions as SQL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5E497-18AF-475A-B6A4-049AF234E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14" y="1003107"/>
            <a:ext cx="8215235" cy="5367972"/>
          </a:xfrm>
        </p:spPr>
        <p:txBody>
          <a:bodyPr/>
          <a:lstStyle/>
          <a:p>
            <a:r>
              <a:rPr lang="en-IN" dirty="0"/>
              <a:t>E.g., Transaction 1:</a:t>
            </a:r>
            <a:br>
              <a:rPr lang="en-IN" dirty="0"/>
            </a:br>
            <a:r>
              <a:rPr lang="en-IN" sz="1800" dirty="0"/>
              <a:t>   </a:t>
            </a:r>
            <a:r>
              <a:rPr lang="en-IN" b="1" dirty="0"/>
              <a:t>select</a:t>
            </a:r>
            <a:r>
              <a:rPr lang="en-IN" dirty="0"/>
              <a:t> </a:t>
            </a:r>
            <a:r>
              <a:rPr lang="en-IN" i="1" dirty="0"/>
              <a:t>ID, name  </a:t>
            </a:r>
            <a:r>
              <a:rPr lang="en-IN" dirty="0"/>
              <a:t> </a:t>
            </a:r>
            <a:r>
              <a:rPr lang="en-IN" b="1" dirty="0"/>
              <a:t>from  </a:t>
            </a:r>
            <a:r>
              <a:rPr lang="en-IN" i="1" dirty="0"/>
              <a:t>instructor   </a:t>
            </a:r>
            <a:r>
              <a:rPr lang="en-IN" b="1" dirty="0"/>
              <a:t>where</a:t>
            </a:r>
            <a:r>
              <a:rPr lang="en-IN" dirty="0"/>
              <a:t> </a:t>
            </a:r>
            <a:r>
              <a:rPr lang="en-IN" i="1" dirty="0"/>
              <a:t>salary</a:t>
            </a:r>
            <a:r>
              <a:rPr lang="en-IN" dirty="0"/>
              <a:t> &gt; 90000</a:t>
            </a:r>
            <a:endParaRPr lang="en-IN" sz="1800" dirty="0"/>
          </a:p>
          <a:p>
            <a:r>
              <a:rPr lang="en-IN" dirty="0"/>
              <a:t>E.g., Transaction 2:</a:t>
            </a:r>
            <a:br>
              <a:rPr lang="en-IN" dirty="0"/>
            </a:br>
            <a:r>
              <a:rPr lang="en-IN" dirty="0"/>
              <a:t>   </a:t>
            </a:r>
            <a:r>
              <a:rPr lang="en-IN" b="1" dirty="0"/>
              <a:t>insert into</a:t>
            </a:r>
            <a:r>
              <a:rPr lang="en-IN" dirty="0"/>
              <a:t> </a:t>
            </a:r>
            <a:r>
              <a:rPr lang="en-IN" i="1" dirty="0"/>
              <a:t>instructor</a:t>
            </a:r>
            <a:r>
              <a:rPr lang="en-IN" dirty="0"/>
              <a:t> </a:t>
            </a:r>
            <a:r>
              <a:rPr lang="en-IN" b="1" dirty="0"/>
              <a:t>values</a:t>
            </a:r>
            <a:r>
              <a:rPr lang="en-IN" dirty="0"/>
              <a:t> ('11111', 'James', 'Marketing', 100000)</a:t>
            </a:r>
          </a:p>
          <a:p>
            <a:r>
              <a:rPr lang="en-IN" dirty="0"/>
              <a:t>Suppose </a:t>
            </a:r>
          </a:p>
          <a:p>
            <a:pPr lvl="1"/>
            <a:r>
              <a:rPr lang="en-IN" dirty="0"/>
              <a:t>T1 starts, finds tuples salary &gt; 90000 using index and locks them</a:t>
            </a:r>
          </a:p>
          <a:p>
            <a:pPr lvl="1"/>
            <a:r>
              <a:rPr lang="en-IN" dirty="0"/>
              <a:t>And then T2 executes.  </a:t>
            </a:r>
          </a:p>
          <a:p>
            <a:pPr lvl="1"/>
            <a:r>
              <a:rPr lang="en-IN" dirty="0"/>
              <a:t>Do T1 and T2 conflict?  Does tuple level locking detect the conflict?</a:t>
            </a:r>
          </a:p>
          <a:p>
            <a:pPr lvl="1"/>
            <a:r>
              <a:rPr lang="en-IN" dirty="0"/>
              <a:t>Instance of the </a:t>
            </a:r>
            <a:r>
              <a:rPr lang="en-IN" b="1" dirty="0">
                <a:solidFill>
                  <a:srgbClr val="002060"/>
                </a:solidFill>
              </a:rPr>
              <a:t>phantom phenomenon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Here, the order of (a) and (b) will result in different states of the database. This situation is known as ‘</a:t>
            </a:r>
            <a:r>
              <a:rPr lang="en-US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Phantom Phenomenon</a:t>
            </a:r>
            <a:endParaRPr lang="en-IN" b="1" dirty="0">
              <a:solidFill>
                <a:srgbClr val="002060"/>
              </a:solidFill>
            </a:endParaRPr>
          </a:p>
          <a:p>
            <a:r>
              <a:rPr lang="en-IN" dirty="0"/>
              <a:t>Also consider T3 below, with Wu’s salary = 90000 </a:t>
            </a:r>
            <a:br>
              <a:rPr lang="en-IN" dirty="0"/>
            </a:br>
            <a:r>
              <a:rPr lang="en-IN" sz="1800" dirty="0"/>
              <a:t>    </a:t>
            </a:r>
            <a:r>
              <a:rPr lang="en-IN" sz="1800" b="1" dirty="0"/>
              <a:t>update</a:t>
            </a:r>
            <a:r>
              <a:rPr lang="en-IN" sz="1800" dirty="0"/>
              <a:t> </a:t>
            </a:r>
            <a:r>
              <a:rPr lang="en-IN" sz="1800" i="1" dirty="0"/>
              <a:t>instructor</a:t>
            </a:r>
            <a:br>
              <a:rPr lang="en-IN" sz="1800" dirty="0"/>
            </a:br>
            <a:r>
              <a:rPr lang="en-IN" sz="1800" dirty="0"/>
              <a:t>    </a:t>
            </a:r>
            <a:r>
              <a:rPr lang="en-IN" sz="1800" b="1" dirty="0"/>
              <a:t>set</a:t>
            </a:r>
            <a:r>
              <a:rPr lang="en-IN" sz="1800" dirty="0"/>
              <a:t> </a:t>
            </a:r>
            <a:r>
              <a:rPr lang="en-IN" sz="1800" i="1" dirty="0"/>
              <a:t>salary</a:t>
            </a:r>
            <a:r>
              <a:rPr lang="en-IN" sz="1800" dirty="0"/>
              <a:t> = </a:t>
            </a:r>
            <a:r>
              <a:rPr lang="en-IN" sz="1800" i="1" dirty="0"/>
              <a:t>salary</a:t>
            </a:r>
            <a:r>
              <a:rPr lang="en-IN" sz="1800" dirty="0"/>
              <a:t> * 1.1</a:t>
            </a:r>
            <a:br>
              <a:rPr lang="en-IN" sz="1800" dirty="0"/>
            </a:br>
            <a:r>
              <a:rPr lang="en-IN" sz="1800" dirty="0"/>
              <a:t>    </a:t>
            </a:r>
            <a:r>
              <a:rPr lang="en-IN" sz="1800" b="1" dirty="0"/>
              <a:t>where</a:t>
            </a:r>
            <a:r>
              <a:rPr lang="en-IN" sz="1800" dirty="0"/>
              <a:t> </a:t>
            </a:r>
            <a:r>
              <a:rPr lang="en-IN" sz="1800" i="1" dirty="0"/>
              <a:t>name</a:t>
            </a:r>
            <a:r>
              <a:rPr lang="en-IN" sz="1800" dirty="0"/>
              <a:t> = 'Wu’ </a:t>
            </a:r>
          </a:p>
          <a:p>
            <a:r>
              <a:rPr lang="en-IN" dirty="0"/>
              <a:t>Key idea:  Detect “</a:t>
            </a:r>
            <a:r>
              <a:rPr lang="en-IN" b="1" dirty="0">
                <a:solidFill>
                  <a:srgbClr val="002060"/>
                </a:solidFill>
              </a:rPr>
              <a:t>predicate</a:t>
            </a:r>
            <a:r>
              <a:rPr lang="en-IN" dirty="0"/>
              <a:t>” conflicts, and use some form of  “</a:t>
            </a:r>
            <a:r>
              <a:rPr lang="en-IN" b="1" dirty="0">
                <a:solidFill>
                  <a:srgbClr val="002060"/>
                </a:solidFill>
              </a:rPr>
              <a:t>predicate locking</a:t>
            </a:r>
            <a:r>
              <a:rPr lang="en-IN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7481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7E83-5637-451B-A4B4-E83AAAE74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4C48D6-729F-403F-87D8-3BD4F8202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3197"/>
          <a:stretch/>
        </p:blipFill>
        <p:spPr>
          <a:xfrm>
            <a:off x="1689905" y="1250409"/>
            <a:ext cx="4328308" cy="37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82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69F0-E989-4F4E-9740-0E12922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3947" y="2796646"/>
            <a:ext cx="5168964" cy="815505"/>
          </a:xfrm>
        </p:spPr>
        <p:txBody>
          <a:bodyPr/>
          <a:lstStyle/>
          <a:p>
            <a:pPr marL="0" indent="0">
              <a:buNone/>
            </a:pPr>
            <a:r>
              <a:rPr lang="en-IN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</a:rPr>
              <a:t>End of Chapter 17</a:t>
            </a:r>
          </a:p>
        </p:txBody>
      </p:sp>
    </p:spTree>
    <p:extLst>
      <p:ext uri="{BB962C8B-B14F-4D97-AF65-F5344CB8AC3E}">
        <p14:creationId xmlns:p14="http://schemas.microsoft.com/office/powerpoint/2010/main" val="2223778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Fund Transfer (Cont.)</a:t>
            </a:r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>
          <a:xfrm>
            <a:off x="701336" y="1102497"/>
            <a:ext cx="7679184" cy="5367972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0099"/>
                </a:solidFill>
              </a:rPr>
              <a:t>Consistency requirement</a:t>
            </a:r>
            <a:r>
              <a:rPr lang="en-US" altLang="en-US" sz="1600" dirty="0"/>
              <a:t> in above example:</a:t>
            </a:r>
          </a:p>
          <a:p>
            <a:pPr lvl="1"/>
            <a:r>
              <a:rPr lang="en-US" altLang="en-US" sz="1600" dirty="0"/>
              <a:t> The sum of A and B is unchanged by the execution of the transaction</a:t>
            </a:r>
          </a:p>
          <a:p>
            <a:r>
              <a:rPr lang="en-US" altLang="en-US" sz="1600" dirty="0"/>
              <a:t>In general, consistency requirements include </a:t>
            </a:r>
          </a:p>
          <a:p>
            <a:pPr lvl="1"/>
            <a:r>
              <a:rPr lang="en-US" altLang="en-US" sz="1600" dirty="0"/>
              <a:t>Explicitly specified integrity constraints such as primary keys and foreign keys</a:t>
            </a:r>
          </a:p>
          <a:p>
            <a:pPr lvl="1"/>
            <a:r>
              <a:rPr lang="en-US" altLang="en-US" sz="1600" dirty="0"/>
              <a:t>Implicit integrity constraints</a:t>
            </a:r>
          </a:p>
          <a:p>
            <a:pPr lvl="2"/>
            <a:r>
              <a:rPr lang="en-US" altLang="en-US" sz="1600" dirty="0"/>
              <a:t>e.g., </a:t>
            </a:r>
            <a:r>
              <a:rPr lang="en-US" altLang="en-US" sz="1600" dirty="0">
                <a:solidFill>
                  <a:schemeClr val="bg1">
                    <a:lumMod val="50000"/>
                  </a:schemeClr>
                </a:solidFill>
              </a:rPr>
              <a:t>sum of balances of all accounts, minus sum of loan amounts must equal value of cash-in-hand</a:t>
            </a:r>
          </a:p>
          <a:p>
            <a:pPr lvl="1"/>
            <a:r>
              <a:rPr lang="en-US" altLang="en-US" sz="1600" dirty="0"/>
              <a:t>A transaction must see a consistent database.</a:t>
            </a:r>
          </a:p>
          <a:p>
            <a:pPr lvl="1"/>
            <a:r>
              <a:rPr lang="en-US" altLang="en-US" sz="1600" dirty="0"/>
              <a:t>During transaction execution the database </a:t>
            </a:r>
            <a:r>
              <a:rPr lang="en-US" altLang="en-US" sz="1600" dirty="0">
                <a:solidFill>
                  <a:srgbClr val="FF0000"/>
                </a:solidFill>
              </a:rPr>
              <a:t>may be </a:t>
            </a:r>
            <a:r>
              <a:rPr lang="en-US" altLang="en-US" sz="1600" dirty="0"/>
              <a:t>temporarily inconsistent.</a:t>
            </a:r>
          </a:p>
          <a:p>
            <a:pPr lvl="1"/>
            <a:r>
              <a:rPr lang="en-US" altLang="en-US" sz="1600" dirty="0"/>
              <a:t>When the transaction completes successfully the database must be consistent</a:t>
            </a:r>
          </a:p>
          <a:p>
            <a:pPr lvl="2"/>
            <a:r>
              <a:rPr lang="en-US" altLang="en-US" sz="1600" dirty="0"/>
              <a:t>Erroneous transaction logic can lead to inconsistency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endParaRPr lang="en-US" altLang="en-US" sz="1600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252F49F-5E3B-470D-99AA-A9122338E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53" t="37482" r="47465" b="49552"/>
          <a:stretch/>
        </p:blipFill>
        <p:spPr bwMode="auto">
          <a:xfrm>
            <a:off x="5614448" y="5479869"/>
            <a:ext cx="2197735" cy="990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409C69-C657-403B-964C-DA3058F2F79C}"/>
              </a:ext>
            </a:extLst>
          </p:cNvPr>
          <p:cNvSpPr txBox="1"/>
          <p:nvPr/>
        </p:nvSpPr>
        <p:spPr>
          <a:xfrm>
            <a:off x="1435261" y="5288340"/>
            <a:ext cx="313673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Font typeface="Monotype Sorts" charset="2"/>
              <a:buNone/>
            </a:pPr>
            <a:r>
              <a:rPr lang="en-US" altLang="en-US" sz="1600" dirty="0"/>
              <a:t>1.	</a:t>
            </a:r>
            <a:r>
              <a:rPr lang="en-US" altLang="en-US" sz="1600" b="1" dirty="0"/>
              <a:t>read</a:t>
            </a:r>
            <a:r>
              <a:rPr lang="en-US" altLang="en-US" sz="1600" dirty="0"/>
              <a:t>(</a:t>
            </a:r>
            <a:r>
              <a:rPr lang="en-US" altLang="en-US" sz="1600" i="1" dirty="0"/>
              <a:t>A</a:t>
            </a:r>
            <a:r>
              <a:rPr lang="en-US" altLang="en-US" sz="1600" dirty="0"/>
              <a:t>)</a:t>
            </a:r>
          </a:p>
          <a:p>
            <a:pPr lvl="1">
              <a:buFont typeface="Monotype Sorts" charset="2"/>
              <a:buNone/>
            </a:pPr>
            <a:r>
              <a:rPr lang="en-US" altLang="en-US" sz="1600" dirty="0"/>
              <a:t>2.	</a:t>
            </a:r>
            <a:r>
              <a:rPr lang="en-US" altLang="en-US" sz="1600" i="1" dirty="0"/>
              <a:t>A</a:t>
            </a:r>
            <a:r>
              <a:rPr lang="en-US" altLang="en-US" sz="1600" dirty="0"/>
              <a:t> := </a:t>
            </a:r>
            <a:r>
              <a:rPr lang="en-US" altLang="en-US" sz="1600" i="1" dirty="0"/>
              <a:t>A – </a:t>
            </a:r>
            <a:r>
              <a:rPr lang="en-US" altLang="en-US" sz="1600" dirty="0"/>
              <a:t>50</a:t>
            </a:r>
          </a:p>
          <a:p>
            <a:pPr lvl="1">
              <a:buFont typeface="Monotype Sorts" charset="2"/>
              <a:buNone/>
            </a:pPr>
            <a:r>
              <a:rPr lang="en-US" altLang="en-US" sz="1600" dirty="0"/>
              <a:t>3.	</a:t>
            </a:r>
            <a:r>
              <a:rPr lang="en-US" altLang="en-US" sz="1600" b="1" dirty="0"/>
              <a:t>write</a:t>
            </a:r>
            <a:r>
              <a:rPr lang="en-US" altLang="en-US" sz="1600" dirty="0"/>
              <a:t>(</a:t>
            </a:r>
            <a:r>
              <a:rPr lang="en-US" altLang="en-US" sz="1600" i="1" dirty="0"/>
              <a:t>A</a:t>
            </a:r>
            <a:r>
              <a:rPr lang="en-US" altLang="en-US" sz="1600" dirty="0"/>
              <a:t>)</a:t>
            </a:r>
          </a:p>
          <a:p>
            <a:pPr lvl="1">
              <a:buFont typeface="Monotype Sorts" charset="2"/>
              <a:buNone/>
            </a:pPr>
            <a:r>
              <a:rPr lang="en-US" altLang="en-US" sz="1600" dirty="0">
                <a:solidFill>
                  <a:srgbClr val="FF0000"/>
                </a:solidFill>
              </a:rPr>
              <a:t>4.	</a:t>
            </a:r>
            <a:r>
              <a:rPr lang="en-US" altLang="en-US" sz="1600" b="1" dirty="0">
                <a:solidFill>
                  <a:srgbClr val="FF0000"/>
                </a:solidFill>
              </a:rPr>
              <a:t>read</a:t>
            </a:r>
            <a:r>
              <a:rPr lang="en-US" altLang="en-US" sz="1600" dirty="0">
                <a:solidFill>
                  <a:srgbClr val="FF0000"/>
                </a:solidFill>
              </a:rPr>
              <a:t>(</a:t>
            </a:r>
            <a:r>
              <a:rPr lang="en-US" altLang="en-US" sz="1600" i="1" dirty="0">
                <a:solidFill>
                  <a:srgbClr val="FF0000"/>
                </a:solidFill>
              </a:rPr>
              <a:t>B</a:t>
            </a:r>
            <a:r>
              <a:rPr lang="en-US" altLang="en-US" sz="1600" dirty="0">
                <a:solidFill>
                  <a:srgbClr val="FF0000"/>
                </a:solidFill>
              </a:rPr>
              <a:t>)</a:t>
            </a:r>
          </a:p>
          <a:p>
            <a:pPr lvl="1">
              <a:buFont typeface="Monotype Sorts" charset="2"/>
              <a:buNone/>
            </a:pPr>
            <a:r>
              <a:rPr lang="en-US" altLang="en-US" sz="1600" dirty="0">
                <a:solidFill>
                  <a:srgbClr val="FF0000"/>
                </a:solidFill>
              </a:rPr>
              <a:t>5.	</a:t>
            </a:r>
            <a:r>
              <a:rPr lang="en-US" altLang="en-US" sz="1600" i="1" dirty="0">
                <a:solidFill>
                  <a:srgbClr val="FF0000"/>
                </a:solidFill>
              </a:rPr>
              <a:t>B</a:t>
            </a:r>
            <a:r>
              <a:rPr lang="en-US" altLang="en-US" sz="1600" dirty="0">
                <a:solidFill>
                  <a:srgbClr val="FF0000"/>
                </a:solidFill>
              </a:rPr>
              <a:t> := </a:t>
            </a:r>
            <a:r>
              <a:rPr lang="en-US" altLang="en-US" sz="1600" i="1" dirty="0">
                <a:solidFill>
                  <a:srgbClr val="FF0000"/>
                </a:solidFill>
              </a:rPr>
              <a:t>B + </a:t>
            </a:r>
            <a:r>
              <a:rPr lang="en-US" altLang="en-US" sz="1600" dirty="0">
                <a:solidFill>
                  <a:srgbClr val="FF0000"/>
                </a:solidFill>
              </a:rPr>
              <a:t>50</a:t>
            </a:r>
          </a:p>
          <a:p>
            <a:pPr lvl="1">
              <a:buFont typeface="Monotype Sorts" charset="2"/>
              <a:buNone/>
            </a:pPr>
            <a:r>
              <a:rPr lang="en-US" altLang="en-US" sz="1600" dirty="0"/>
              <a:t>6.	</a:t>
            </a:r>
            <a:r>
              <a:rPr lang="en-US" altLang="en-US" sz="1600" b="1" dirty="0"/>
              <a:t>write</a:t>
            </a:r>
            <a:r>
              <a:rPr lang="en-US" altLang="en-US" sz="1600" dirty="0"/>
              <a:t>(</a:t>
            </a:r>
            <a:r>
              <a:rPr lang="en-US" altLang="en-US" sz="1600" i="1" dirty="0"/>
              <a:t>B)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Fund Transfer (Cont.)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692458" y="1102497"/>
            <a:ext cx="7812350" cy="5367972"/>
          </a:xfrm>
        </p:spPr>
        <p:txBody>
          <a:bodyPr/>
          <a:lstStyle/>
          <a:p>
            <a:r>
              <a:rPr lang="en-US" altLang="en-US" b="1" dirty="0">
                <a:solidFill>
                  <a:srgbClr val="000099"/>
                </a:solidFill>
              </a:rPr>
              <a:t>Isolation requirement</a:t>
            </a:r>
            <a:r>
              <a:rPr lang="en-US" altLang="en-US" dirty="0"/>
              <a:t> — if between steps 3 and 6, another transaction T2 is allowed to access the partially updated database, it will see an inconsistent database (the sum  </a:t>
            </a:r>
            <a:r>
              <a:rPr lang="en-US" altLang="en-US" i="1" dirty="0"/>
              <a:t>A + B</a:t>
            </a:r>
            <a:r>
              <a:rPr lang="en-US" altLang="en-US" dirty="0"/>
              <a:t> will be less than it should be).</a:t>
            </a:r>
          </a:p>
          <a:p>
            <a:r>
              <a:rPr lang="en-US" altLang="en-US" dirty="0"/>
              <a:t>-</a:t>
            </a:r>
            <a:r>
              <a:rPr lang="en-US" altLang="en-US" dirty="0">
                <a:solidFill>
                  <a:srgbClr val="FF0000"/>
                </a:solidFill>
              </a:rPr>
              <a:t> each transaction must be unaware of other concurrently executing transactions</a:t>
            </a:r>
            <a:r>
              <a:rPr lang="en-US" altLang="en-US" dirty="0"/>
              <a:t>.  Inter</a:t>
            </a:r>
          </a:p>
          <a:p>
            <a:pPr marL="0" indent="0">
              <a:buNone/>
            </a:pP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T1                                        T2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en-US" sz="1600" dirty="0"/>
              <a:t>1.	</a:t>
            </a:r>
            <a:r>
              <a:rPr lang="en-US" altLang="en-US" sz="1600" b="1" dirty="0"/>
              <a:t>read</a:t>
            </a:r>
            <a:r>
              <a:rPr lang="en-US" altLang="en-US" sz="1600" dirty="0"/>
              <a:t>(</a:t>
            </a:r>
            <a:r>
              <a:rPr lang="en-US" altLang="en-US" sz="1600" i="1" dirty="0"/>
              <a:t>A</a:t>
            </a:r>
            <a:r>
              <a:rPr lang="en-US" altLang="en-US" sz="1600" dirty="0"/>
              <a:t>)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en-US" sz="1600" dirty="0"/>
              <a:t>2.	</a:t>
            </a:r>
            <a:r>
              <a:rPr lang="en-US" altLang="en-US" sz="1600" i="1" dirty="0"/>
              <a:t>A</a:t>
            </a:r>
            <a:r>
              <a:rPr lang="en-US" altLang="en-US" sz="1600" dirty="0"/>
              <a:t> := </a:t>
            </a:r>
            <a:r>
              <a:rPr lang="en-US" altLang="en-US" sz="1600" i="1" dirty="0"/>
              <a:t>A – </a:t>
            </a:r>
            <a:r>
              <a:rPr lang="en-US" altLang="en-US" sz="1600" dirty="0"/>
              <a:t>50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en-US" sz="1600" dirty="0"/>
              <a:t>3.	</a:t>
            </a:r>
            <a:r>
              <a:rPr lang="en-US" altLang="en-US" sz="1600" b="1" dirty="0"/>
              <a:t>write</a:t>
            </a:r>
            <a:r>
              <a:rPr lang="en-US" altLang="en-US" sz="1600" dirty="0"/>
              <a:t>(</a:t>
            </a:r>
            <a:r>
              <a:rPr lang="en-US" altLang="en-US" sz="1600" i="1" dirty="0"/>
              <a:t>A</a:t>
            </a:r>
            <a:r>
              <a:rPr lang="en-US" altLang="en-US" sz="1600" dirty="0"/>
              <a:t>)</a:t>
            </a:r>
            <a:br>
              <a:rPr lang="en-US" altLang="en-US" sz="1600" dirty="0"/>
            </a:br>
            <a:r>
              <a:rPr lang="en-US" altLang="en-US" sz="1600" dirty="0"/>
              <a:t>                                      read(A), read(B), print(A+B)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en-US" sz="1600" dirty="0"/>
              <a:t>4.	</a:t>
            </a:r>
            <a:r>
              <a:rPr lang="en-US" altLang="en-US" sz="1600" b="1" dirty="0"/>
              <a:t>read</a:t>
            </a:r>
            <a:r>
              <a:rPr lang="en-US" altLang="en-US" sz="1600" dirty="0"/>
              <a:t>(</a:t>
            </a:r>
            <a:r>
              <a:rPr lang="en-US" altLang="en-US" sz="1600" i="1" dirty="0"/>
              <a:t>B</a:t>
            </a:r>
            <a:r>
              <a:rPr lang="en-US" altLang="en-US" sz="1600" dirty="0"/>
              <a:t>)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en-US" sz="1600" dirty="0"/>
              <a:t>5.	</a:t>
            </a:r>
            <a:r>
              <a:rPr lang="en-US" altLang="en-US" sz="1600" i="1" dirty="0"/>
              <a:t>B</a:t>
            </a:r>
            <a:r>
              <a:rPr lang="en-US" altLang="en-US" sz="1600" dirty="0"/>
              <a:t> := </a:t>
            </a:r>
            <a:r>
              <a:rPr lang="en-US" altLang="en-US" sz="1600" i="1" dirty="0"/>
              <a:t>B + </a:t>
            </a:r>
            <a:r>
              <a:rPr lang="en-US" altLang="en-US" sz="1600" dirty="0"/>
              <a:t>50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en-US" sz="1600" dirty="0"/>
              <a:t>6.	</a:t>
            </a:r>
            <a:r>
              <a:rPr lang="en-US" altLang="en-US" sz="1600" b="1" dirty="0"/>
              <a:t>write</a:t>
            </a:r>
            <a:r>
              <a:rPr lang="en-US" altLang="en-US" sz="1600" dirty="0"/>
              <a:t>(</a:t>
            </a:r>
            <a:r>
              <a:rPr lang="en-US" altLang="en-US" sz="1600" i="1" dirty="0"/>
              <a:t>B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Isolation can be ensured trivially by running transactions </a:t>
            </a:r>
            <a:r>
              <a:rPr lang="en-US" altLang="en-US" b="1" dirty="0">
                <a:solidFill>
                  <a:srgbClr val="000099"/>
                </a:solidFill>
              </a:rPr>
              <a:t>serially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That is, one after the other.   </a:t>
            </a:r>
          </a:p>
          <a:p>
            <a:r>
              <a:rPr lang="en-US" altLang="en-US" dirty="0"/>
              <a:t>However, executing </a:t>
            </a:r>
            <a:r>
              <a:rPr lang="en-US" altLang="en-US" dirty="0">
                <a:solidFill>
                  <a:srgbClr val="FF0000"/>
                </a:solidFill>
              </a:rPr>
              <a:t>multiple transactions concurrently has significant benefits</a:t>
            </a:r>
            <a:r>
              <a:rPr lang="en-US" altLang="en-US" dirty="0"/>
              <a:t>, as we will see later.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8054E8-A55C-FDC5-6FC7-45DC302486D6}"/>
                  </a:ext>
                </a:extLst>
              </p14:cNvPr>
              <p14:cNvContentPartPr/>
              <p14:nvPr/>
            </p14:nvContentPartPr>
            <p14:xfrm>
              <a:off x="2979671" y="2883383"/>
              <a:ext cx="626400" cy="99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8054E8-A55C-FDC5-6FC7-45DC302486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1031" y="2874383"/>
                <a:ext cx="644040" cy="10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9623B6-DFDA-0C13-0FDA-2659B11593BA}"/>
                  </a:ext>
                </a:extLst>
              </p14:cNvPr>
              <p14:cNvContentPartPr/>
              <p14:nvPr/>
            </p14:nvContentPartPr>
            <p14:xfrm>
              <a:off x="2836751" y="4539023"/>
              <a:ext cx="838080" cy="604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9623B6-DFDA-0C13-0FDA-2659B11593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8111" y="4530383"/>
                <a:ext cx="855720" cy="622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094A4B5-0DEA-0A90-ADFF-2029EF55F9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353" t="37482" r="47465" b="49552"/>
          <a:stretch/>
        </p:blipFill>
        <p:spPr bwMode="auto">
          <a:xfrm>
            <a:off x="6307073" y="3012894"/>
            <a:ext cx="2197735" cy="990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ACID Properties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701336" y="1901295"/>
            <a:ext cx="7856738" cy="4569174"/>
          </a:xfrm>
        </p:spPr>
        <p:txBody>
          <a:bodyPr/>
          <a:lstStyle/>
          <a:p>
            <a:r>
              <a:rPr lang="en-US" altLang="en-US" b="1" dirty="0">
                <a:solidFill>
                  <a:srgbClr val="000099"/>
                </a:solidFill>
              </a:rPr>
              <a:t>Atomicity</a:t>
            </a:r>
            <a:r>
              <a:rPr lang="en-US" altLang="en-US" b="1" dirty="0"/>
              <a:t>. </a:t>
            </a:r>
            <a:r>
              <a:rPr lang="en-US" altLang="en-US" dirty="0"/>
              <a:t> Either </a:t>
            </a:r>
            <a:r>
              <a:rPr lang="en-US" altLang="en-US" dirty="0">
                <a:solidFill>
                  <a:srgbClr val="FF0000"/>
                </a:solidFill>
              </a:rPr>
              <a:t>all operations </a:t>
            </a:r>
            <a:r>
              <a:rPr lang="en-US" altLang="en-US" dirty="0"/>
              <a:t>of the transaction are properly reflected in the database </a:t>
            </a:r>
            <a:r>
              <a:rPr lang="en-US" altLang="en-US" dirty="0">
                <a:solidFill>
                  <a:srgbClr val="FF0000"/>
                </a:solidFill>
              </a:rPr>
              <a:t>or none </a:t>
            </a:r>
            <a:r>
              <a:rPr lang="en-US" altLang="en-US" dirty="0"/>
              <a:t>are.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Consistency</a:t>
            </a:r>
            <a:r>
              <a:rPr lang="en-US" altLang="en-US" b="1" dirty="0"/>
              <a:t>.</a:t>
            </a:r>
            <a:r>
              <a:rPr lang="en-US" altLang="en-US" dirty="0"/>
              <a:t>  Execution of a transaction in isolation preserves the consistency of the database.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Isolation</a:t>
            </a:r>
            <a:r>
              <a:rPr lang="en-US" altLang="en-US" b="1" dirty="0"/>
              <a:t>.</a:t>
            </a:r>
            <a:r>
              <a:rPr lang="en-US" altLang="en-US" dirty="0"/>
              <a:t>  Although multiple transactions may execute concurrently</a:t>
            </a:r>
            <a:r>
              <a:rPr lang="en-US" altLang="en-US" dirty="0">
                <a:solidFill>
                  <a:srgbClr val="FF0000"/>
                </a:solidFill>
              </a:rPr>
              <a:t>, each transaction must be unaware of other concurrently executing transactions</a:t>
            </a:r>
            <a:r>
              <a:rPr lang="en-US" altLang="en-US" dirty="0"/>
              <a:t>.  Intermediate transaction results must be hidden from other concurrently executed transactions.  </a:t>
            </a:r>
          </a:p>
          <a:p>
            <a:pPr lvl="1"/>
            <a:r>
              <a:rPr lang="en-US" altLang="en-US" dirty="0"/>
              <a:t>That is, for every pair of transactions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and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i="1" dirty="0"/>
              <a:t>, </a:t>
            </a:r>
            <a:r>
              <a:rPr lang="en-US" altLang="en-US" dirty="0"/>
              <a:t>it appears to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that either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i="1" dirty="0"/>
              <a:t>, </a:t>
            </a:r>
            <a:r>
              <a:rPr lang="en-US" altLang="en-US" dirty="0"/>
              <a:t>finished execution before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 started, or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dirty="0"/>
              <a:t> started execution after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 finished.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Durability</a:t>
            </a:r>
            <a:r>
              <a:rPr lang="en-US" altLang="en-US" b="1" dirty="0"/>
              <a:t>.  </a:t>
            </a:r>
            <a:r>
              <a:rPr lang="en-US" altLang="en-US" dirty="0"/>
              <a:t>After a transaction completes successfully, the </a:t>
            </a:r>
            <a:r>
              <a:rPr lang="en-US" altLang="en-US" dirty="0">
                <a:solidFill>
                  <a:srgbClr val="FF0000"/>
                </a:solidFill>
              </a:rPr>
              <a:t>changes it has made to the database persist, even if there are system failures</a:t>
            </a:r>
            <a:r>
              <a:rPr lang="en-US" altLang="en-US" dirty="0"/>
              <a:t>. </a:t>
            </a:r>
            <a:endParaRPr lang="en-US" altLang="en-US" i="1" dirty="0"/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701336" y="1024131"/>
            <a:ext cx="7670307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 dirty="0"/>
              <a:t>A  </a:t>
            </a:r>
            <a:r>
              <a:rPr kumimoji="1" lang="en-US" altLang="en-US" sz="1700" b="1" dirty="0">
                <a:solidFill>
                  <a:srgbClr val="000099"/>
                </a:solidFill>
              </a:rPr>
              <a:t>transaction</a:t>
            </a:r>
            <a:r>
              <a:rPr lang="en-US" altLang="en-US" sz="1700" dirty="0"/>
              <a:t>  is a unit of program execution that accesses and possibly updates various data items. To preserve the integrity of data the database system must ensure: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Transaction State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4703" y="1102497"/>
            <a:ext cx="7723574" cy="5367972"/>
          </a:xfrm>
        </p:spPr>
        <p:txBody>
          <a:bodyPr/>
          <a:lstStyle/>
          <a:p>
            <a:r>
              <a:rPr lang="en-US" altLang="en-US" b="1" dirty="0">
                <a:solidFill>
                  <a:srgbClr val="000099"/>
                </a:solidFill>
              </a:rPr>
              <a:t>Active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–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the initial state; the transaction stays in this state while it is executing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Partially committed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–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the final statement has been executed.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Failed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sz="1600" b="1" dirty="0"/>
              <a:t>-- </a:t>
            </a:r>
            <a:r>
              <a:rPr lang="en-US" altLang="en-US" dirty="0"/>
              <a:t>after the discovery that normal execution can no longer proceed.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Aborted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– after the transaction has been rolled back and the database restored to its state prior to the start of the transaction.  Two options after it has been aborted: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Restart the transaction</a:t>
            </a:r>
          </a:p>
          <a:p>
            <a:pPr lvl="2"/>
            <a:r>
              <a:rPr lang="en-US" altLang="en-US" dirty="0"/>
              <a:t> Can be done only if no internal logical error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Kill the transaction</a:t>
            </a:r>
          </a:p>
          <a:p>
            <a:r>
              <a:rPr lang="en-US" altLang="en-US" b="1" dirty="0">
                <a:solidFill>
                  <a:srgbClr val="000099"/>
                </a:solidFill>
              </a:rPr>
              <a:t>Committed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– after successful completion.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6CCF2D7-9A61-4B81-91BB-DADB206B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625" y="4014951"/>
            <a:ext cx="2830059" cy="194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EE43F-E98B-4586-A1DA-9A7CD847B55B}"/>
              </a:ext>
            </a:extLst>
          </p:cNvPr>
          <p:cNvSpPr txBox="1"/>
          <p:nvPr/>
        </p:nvSpPr>
        <p:spPr>
          <a:xfrm>
            <a:off x="1232703" y="4900809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Font typeface="Monotype Sorts" charset="2"/>
              <a:buNone/>
            </a:pPr>
            <a:r>
              <a:rPr lang="en-US" altLang="en-US" sz="1600" dirty="0"/>
              <a:t>1.	</a:t>
            </a:r>
            <a:r>
              <a:rPr lang="en-US" altLang="en-US" sz="1600" b="1" dirty="0"/>
              <a:t>read</a:t>
            </a:r>
            <a:r>
              <a:rPr lang="en-US" altLang="en-US" sz="1600" dirty="0"/>
              <a:t>(</a:t>
            </a:r>
            <a:r>
              <a:rPr lang="en-US" altLang="en-US" sz="1600" i="1" dirty="0"/>
              <a:t>A</a:t>
            </a:r>
            <a:r>
              <a:rPr lang="en-US" altLang="en-US" sz="1600" dirty="0"/>
              <a:t>)</a:t>
            </a:r>
          </a:p>
          <a:p>
            <a:pPr lvl="1">
              <a:buFont typeface="Monotype Sorts" charset="2"/>
              <a:buNone/>
            </a:pPr>
            <a:r>
              <a:rPr lang="en-US" altLang="en-US" sz="1600" dirty="0"/>
              <a:t>2.	</a:t>
            </a:r>
            <a:r>
              <a:rPr lang="en-US" altLang="en-US" sz="1600" i="1" dirty="0"/>
              <a:t>A</a:t>
            </a:r>
            <a:r>
              <a:rPr lang="en-US" altLang="en-US" sz="1600" dirty="0"/>
              <a:t> := </a:t>
            </a:r>
            <a:r>
              <a:rPr lang="en-US" altLang="en-US" sz="1600" i="1" dirty="0"/>
              <a:t>A – </a:t>
            </a:r>
            <a:r>
              <a:rPr lang="en-US" altLang="en-US" sz="1600" dirty="0"/>
              <a:t>50</a:t>
            </a:r>
          </a:p>
          <a:p>
            <a:pPr lvl="1">
              <a:buFont typeface="Monotype Sorts" charset="2"/>
              <a:buNone/>
            </a:pPr>
            <a:r>
              <a:rPr lang="en-US" altLang="en-US" sz="1600" dirty="0"/>
              <a:t>3.	</a:t>
            </a:r>
            <a:r>
              <a:rPr lang="en-US" altLang="en-US" sz="1600" b="1" dirty="0"/>
              <a:t>write</a:t>
            </a:r>
            <a:r>
              <a:rPr lang="en-US" altLang="en-US" sz="1600" dirty="0"/>
              <a:t>(</a:t>
            </a:r>
            <a:r>
              <a:rPr lang="en-US" altLang="en-US" sz="1600" i="1" dirty="0"/>
              <a:t>A</a:t>
            </a:r>
            <a:r>
              <a:rPr lang="en-US" altLang="en-US" sz="1600" dirty="0"/>
              <a:t>)</a:t>
            </a:r>
          </a:p>
          <a:p>
            <a:pPr lvl="1">
              <a:buFont typeface="Monotype Sorts" charset="2"/>
              <a:buNone/>
            </a:pPr>
            <a:r>
              <a:rPr lang="en-US" altLang="en-US" sz="1600" dirty="0">
                <a:solidFill>
                  <a:srgbClr val="FF0000"/>
                </a:solidFill>
              </a:rPr>
              <a:t>4.	</a:t>
            </a:r>
            <a:r>
              <a:rPr lang="en-US" altLang="en-US" sz="1600" b="1" dirty="0">
                <a:solidFill>
                  <a:srgbClr val="FF0000"/>
                </a:solidFill>
              </a:rPr>
              <a:t>read</a:t>
            </a:r>
            <a:r>
              <a:rPr lang="en-US" altLang="en-US" sz="1600" dirty="0">
                <a:solidFill>
                  <a:srgbClr val="FF0000"/>
                </a:solidFill>
              </a:rPr>
              <a:t>(</a:t>
            </a:r>
            <a:r>
              <a:rPr lang="en-US" altLang="en-US" sz="1600" i="1" dirty="0">
                <a:solidFill>
                  <a:srgbClr val="FF0000"/>
                </a:solidFill>
              </a:rPr>
              <a:t>B</a:t>
            </a:r>
            <a:r>
              <a:rPr lang="en-US" altLang="en-US" sz="1600" dirty="0">
                <a:solidFill>
                  <a:srgbClr val="FF0000"/>
                </a:solidFill>
              </a:rPr>
              <a:t>)</a:t>
            </a:r>
          </a:p>
          <a:p>
            <a:pPr lvl="1">
              <a:buFont typeface="Monotype Sorts" charset="2"/>
              <a:buNone/>
            </a:pPr>
            <a:r>
              <a:rPr lang="en-US" altLang="en-US" sz="1600" dirty="0">
                <a:solidFill>
                  <a:srgbClr val="FF0000"/>
                </a:solidFill>
              </a:rPr>
              <a:t>5.	</a:t>
            </a:r>
            <a:r>
              <a:rPr lang="en-US" altLang="en-US" sz="1600" i="1" dirty="0">
                <a:solidFill>
                  <a:srgbClr val="FF0000"/>
                </a:solidFill>
              </a:rPr>
              <a:t>B</a:t>
            </a:r>
            <a:r>
              <a:rPr lang="en-US" altLang="en-US" sz="1600" dirty="0">
                <a:solidFill>
                  <a:srgbClr val="FF0000"/>
                </a:solidFill>
              </a:rPr>
              <a:t> := </a:t>
            </a:r>
            <a:r>
              <a:rPr lang="en-US" altLang="en-US" sz="1600" i="1" dirty="0">
                <a:solidFill>
                  <a:srgbClr val="FF0000"/>
                </a:solidFill>
              </a:rPr>
              <a:t>B + </a:t>
            </a:r>
            <a:r>
              <a:rPr lang="en-US" altLang="en-US" sz="1600" dirty="0">
                <a:solidFill>
                  <a:srgbClr val="FF0000"/>
                </a:solidFill>
              </a:rPr>
              <a:t>50</a:t>
            </a:r>
          </a:p>
          <a:p>
            <a:pPr lvl="1">
              <a:buFont typeface="Monotype Sorts" charset="2"/>
              <a:buNone/>
            </a:pPr>
            <a:r>
              <a:rPr lang="en-US" altLang="en-US" sz="1600" dirty="0"/>
              <a:t>6.	</a:t>
            </a:r>
            <a:r>
              <a:rPr lang="en-US" altLang="en-US" sz="1600" b="1" dirty="0"/>
              <a:t>write</a:t>
            </a:r>
            <a:r>
              <a:rPr lang="en-US" altLang="en-US" sz="1600" dirty="0"/>
              <a:t>(</a:t>
            </a:r>
            <a:r>
              <a:rPr lang="en-US" altLang="en-US" sz="1600" i="1" dirty="0"/>
              <a:t>B)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BE72F54-5991-96AC-5A16-6C104B78597E}"/>
                  </a:ext>
                </a:extLst>
              </p14:cNvPr>
              <p14:cNvContentPartPr/>
              <p14:nvPr/>
            </p14:nvContentPartPr>
            <p14:xfrm>
              <a:off x="3043391" y="4761863"/>
              <a:ext cx="597600" cy="310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BE72F54-5991-96AC-5A16-6C104B7859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4391" y="4752863"/>
                <a:ext cx="615240" cy="32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B6F80EB-7B84-05BC-1F71-8C48B1EDE7AC}"/>
              </a:ext>
            </a:extLst>
          </p:cNvPr>
          <p:cNvGrpSpPr/>
          <p:nvPr/>
        </p:nvGrpSpPr>
        <p:grpSpPr>
          <a:xfrm>
            <a:off x="3117911" y="6459623"/>
            <a:ext cx="371880" cy="206280"/>
            <a:chOff x="3117911" y="6459623"/>
            <a:chExt cx="37188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D759967-243F-D12D-3FF7-713E46E629FF}"/>
                    </a:ext>
                  </a:extLst>
                </p14:cNvPr>
                <p14:cNvContentPartPr/>
                <p14:nvPr/>
              </p14:nvContentPartPr>
              <p14:xfrm>
                <a:off x="3274151" y="6634583"/>
                <a:ext cx="101520" cy="31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D759967-243F-D12D-3FF7-713E46E629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65151" y="6625943"/>
                  <a:ext cx="11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0CE4E98-81C2-31EE-CAB3-1578EBA10519}"/>
                    </a:ext>
                  </a:extLst>
                </p14:cNvPr>
                <p14:cNvContentPartPr/>
                <p14:nvPr/>
              </p14:nvContentPartPr>
              <p14:xfrm>
                <a:off x="3117911" y="6544583"/>
                <a:ext cx="307800" cy="36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0CE4E98-81C2-31EE-CAB3-1578EBA1051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9271" y="6535943"/>
                  <a:ext cx="325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98F18DB-169A-462A-9EB2-4DD9806C2430}"/>
                    </a:ext>
                  </a:extLst>
                </p14:cNvPr>
                <p14:cNvContentPartPr/>
                <p14:nvPr/>
              </p14:nvContentPartPr>
              <p14:xfrm>
                <a:off x="3321671" y="6459623"/>
                <a:ext cx="168120" cy="205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98F18DB-169A-462A-9EB2-4DD9806C24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12671" y="6450983"/>
                  <a:ext cx="185760" cy="223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Transaction State (Cont.)</a:t>
            </a:r>
          </a:p>
        </p:txBody>
      </p:sp>
      <p:pic>
        <p:nvPicPr>
          <p:cNvPr id="1229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1503363"/>
            <a:ext cx="4619625" cy="317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</Template>
  <TotalTime>104841</TotalTime>
  <Words>3799</Words>
  <Application>Microsoft Macintosh PowerPoint</Application>
  <PresentationFormat>On-screen Show (4:3)</PresentationFormat>
  <Paragraphs>496</Paragraphs>
  <Slides>43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Calibri</vt:lpstr>
      <vt:lpstr>Helvetica</vt:lpstr>
      <vt:lpstr>lusitana</vt:lpstr>
      <vt:lpstr>Monotype Sorts</vt:lpstr>
      <vt:lpstr>Montserrat</vt:lpstr>
      <vt:lpstr>Söhne</vt:lpstr>
      <vt:lpstr>Times New Roman</vt:lpstr>
      <vt:lpstr>Webdings</vt:lpstr>
      <vt:lpstr>Wingdings</vt:lpstr>
      <vt:lpstr>db</vt:lpstr>
      <vt:lpstr>Module 17: Transactions </vt:lpstr>
      <vt:lpstr>Outline</vt:lpstr>
      <vt:lpstr>Transaction Concept</vt:lpstr>
      <vt:lpstr>Example of Fund Transfer</vt:lpstr>
      <vt:lpstr>Example of Fund Transfer (Cont.)</vt:lpstr>
      <vt:lpstr>Example of Fund Transfer (Cont.)</vt:lpstr>
      <vt:lpstr>ACID Properties</vt:lpstr>
      <vt:lpstr>Transaction State</vt:lpstr>
      <vt:lpstr>Transaction State (Cont.)</vt:lpstr>
      <vt:lpstr>Concurrent Executions</vt:lpstr>
      <vt:lpstr>Schedules</vt:lpstr>
      <vt:lpstr>Schedule 1</vt:lpstr>
      <vt:lpstr>Schedule 2</vt:lpstr>
      <vt:lpstr>Schedule 3</vt:lpstr>
      <vt:lpstr>Schedule 4</vt:lpstr>
      <vt:lpstr>Serializability</vt:lpstr>
      <vt:lpstr>Simplified view of transactions</vt:lpstr>
      <vt:lpstr>Conflicting Instructions </vt:lpstr>
      <vt:lpstr>Conflict Serializability</vt:lpstr>
      <vt:lpstr>Conflict Serializability (Cont.)</vt:lpstr>
      <vt:lpstr>Conflict Serializability (Cont.)</vt:lpstr>
      <vt:lpstr>View Serializability</vt:lpstr>
      <vt:lpstr>View Serializability (Cont.)</vt:lpstr>
      <vt:lpstr>Other Notions of Serializability</vt:lpstr>
      <vt:lpstr>Testing for Serializability </vt:lpstr>
      <vt:lpstr>Precedance graph</vt:lpstr>
      <vt:lpstr>Recoverable Schedules</vt:lpstr>
      <vt:lpstr>Cascading Rollbacks</vt:lpstr>
      <vt:lpstr>Cascadeless Schedules</vt:lpstr>
      <vt:lpstr>Concurrency Control</vt:lpstr>
      <vt:lpstr>Concurrency Control (Cont.)</vt:lpstr>
      <vt:lpstr>PowerPoint Presentation</vt:lpstr>
      <vt:lpstr>Concurrency Control vs. Serializability Tests</vt:lpstr>
      <vt:lpstr>Weak Levels of Consistency</vt:lpstr>
      <vt:lpstr>Levels of Consistency in SQL-92</vt:lpstr>
      <vt:lpstr>Repeatable read</vt:lpstr>
      <vt:lpstr>Read Committed</vt:lpstr>
      <vt:lpstr>Levels of Consistency</vt:lpstr>
      <vt:lpstr>Transaction Definition in SQL</vt:lpstr>
      <vt:lpstr>Implementation of Isolation Levels</vt:lpstr>
      <vt:lpstr>Transactions as SQL Statements</vt:lpstr>
      <vt:lpstr>PowerPoint Presentation</vt:lpstr>
      <vt:lpstr>PowerPoint Presentation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17: Transactions</dc:title>
  <dc:creator>Silberschatz;Korth and Sudarshan</dc:creator>
  <cp:lastModifiedBy>Kishan Kumar Zalavadia</cp:lastModifiedBy>
  <cp:revision>787</cp:revision>
  <cp:lastPrinted>2024-04-17T14:58:08Z</cp:lastPrinted>
  <dcterms:created xsi:type="dcterms:W3CDTF">2009-12-21T15:40:23Z</dcterms:created>
  <dcterms:modified xsi:type="dcterms:W3CDTF">2024-04-17T14:58:11Z</dcterms:modified>
</cp:coreProperties>
</file>